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231_FBA4AC98.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122A_8E26AD57.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945" r:id="rId4"/>
    <p:sldMasterId id="2147484030" r:id="rId5"/>
  </p:sldMasterIdLst>
  <p:notesMasterIdLst>
    <p:notesMasterId r:id="rId49"/>
  </p:notesMasterIdLst>
  <p:handoutMasterIdLst>
    <p:handoutMasterId r:id="rId50"/>
  </p:handoutMasterIdLst>
  <p:sldIdLst>
    <p:sldId id="1481" r:id="rId6"/>
    <p:sldId id="4482" r:id="rId7"/>
    <p:sldId id="4399" r:id="rId8"/>
    <p:sldId id="4398" r:id="rId9"/>
    <p:sldId id="4619" r:id="rId10"/>
    <p:sldId id="4483" r:id="rId11"/>
    <p:sldId id="4624" r:id="rId12"/>
    <p:sldId id="4620" r:id="rId13"/>
    <p:sldId id="4625" r:id="rId14"/>
    <p:sldId id="4645" r:id="rId15"/>
    <p:sldId id="4628" r:id="rId16"/>
    <p:sldId id="4466" r:id="rId17"/>
    <p:sldId id="4438" r:id="rId18"/>
    <p:sldId id="4589" r:id="rId19"/>
    <p:sldId id="4599" r:id="rId20"/>
    <p:sldId id="4541" r:id="rId21"/>
    <p:sldId id="4451" r:id="rId22"/>
    <p:sldId id="4585" r:id="rId23"/>
    <p:sldId id="4531" r:id="rId24"/>
    <p:sldId id="4532" r:id="rId25"/>
    <p:sldId id="4647" r:id="rId26"/>
    <p:sldId id="4422" r:id="rId27"/>
    <p:sldId id="4440" r:id="rId28"/>
    <p:sldId id="4431" r:id="rId29"/>
    <p:sldId id="4481" r:id="rId30"/>
    <p:sldId id="4639" r:id="rId31"/>
    <p:sldId id="4657" r:id="rId32"/>
    <p:sldId id="4602" r:id="rId33"/>
    <p:sldId id="4659" r:id="rId34"/>
    <p:sldId id="4658" r:id="rId35"/>
    <p:sldId id="4650" r:id="rId36"/>
    <p:sldId id="4603" r:id="rId37"/>
    <p:sldId id="4655" r:id="rId38"/>
    <p:sldId id="4656" r:id="rId39"/>
    <p:sldId id="4579" r:id="rId40"/>
    <p:sldId id="4653" r:id="rId41"/>
    <p:sldId id="4635" r:id="rId42"/>
    <p:sldId id="4609" r:id="rId43"/>
    <p:sldId id="4654" r:id="rId44"/>
    <p:sldId id="4613" r:id="rId45"/>
    <p:sldId id="4580" r:id="rId46"/>
    <p:sldId id="4614" r:id="rId47"/>
    <p:sldId id="1479" r:id="rId48"/>
  </p:sldIdLst>
  <p:sldSz cx="12192000" cy="6858000"/>
  <p:notesSz cx="6858000" cy="1714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E8074B-7A34-2CA8-8E8D-2F677374EF9B}" name="Jane Briggs" initials="JB" userId="S::jane.briggs@avadolearning.com::cd5a2430-9ee0-4661-a248-e4419861c6e9" providerId="AD"/>
  <p188:author id="{12573C91-1DF1-B440-71FA-15F15A014E6D}" name="Aneta Wolanska" initials="AW" userId="98ce22e025ef401b" providerId="Windows Live"/>
  <p188:author id="{F2D117C2-8A28-0A26-6D37-315921BD4626}" name="Aneta Wolanska" initials="AW" userId="S::aneta.wolanska@avadolearning.com::7bd08e79-952c-46ff-ab15-5f68659defd9" providerId="AD"/>
  <p188:author id="{9D8F95E8-5A1B-C72A-B803-03AAD40DBD24}" name="Don Rombaoa" initials="DR" userId="S::don.rombaoa@archapprentices.co.uk::b89b82b4-c6c2-4c53-9248-7df864d07901" providerId="AD"/>
  <p188:author id="{FDE926EE-CB69-C87A-7F50-9ABA56246CAA}" name="Aneta Wolanska" initials="AW" userId="S::Aneta.Wolanska@avadolearning.com::7bd08e79-952c-46ff-ab15-5f68659defd9" providerId="AD"/>
  <p188:author id="{2D2DE6F1-15EC-9472-7F76-8AF2C89561AB}" name="Sinead Owens" initials="SO" userId="S::Sinead.Owens@avadolearning.com::b8df5434-0043-4e07-b234-15d062a14ba4" providerId="AD"/>
  <p188:author id="{BB1FFBF5-49D5-0BA9-0F2B-34C05153BF86}" name="Olivia Messer" initials="OM" userId="S::olivia.messer@avadolearning.com::636c4360-4676-46fd-94f7-75fbf0f1ff5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lberto Iniesta Alvarez" initials="AIA" lastIdx="18" clrIdx="0">
    <p:extLst>
      <p:ext uri="{19B8F6BF-5375-455C-9EA6-DF929625EA0E}">
        <p15:presenceInfo xmlns:p15="http://schemas.microsoft.com/office/powerpoint/2012/main" userId="S::Alberto.IniestaAlvarez@avadolearning.com::56116ebb-5543-47c7-8ae4-63104383afcf" providerId="AD"/>
      </p:ext>
    </p:extLst>
  </p:cmAuthor>
  <p:cmAuthor id="2" name="Ben Austen" initials="BA" lastIdx="13" clrIdx="1">
    <p:extLst>
      <p:ext uri="{19B8F6BF-5375-455C-9EA6-DF929625EA0E}">
        <p15:presenceInfo xmlns:p15="http://schemas.microsoft.com/office/powerpoint/2012/main" userId="S::Ben.Austen@avadolearning.com::5dae2b3d-a86e-49ce-818a-85ccff893f85" providerId="AD"/>
      </p:ext>
    </p:extLst>
  </p:cmAuthor>
  <p:cmAuthor id="3" name="Sarah Gaffney" initials="SG" lastIdx="6" clrIdx="2">
    <p:extLst>
      <p:ext uri="{19B8F6BF-5375-455C-9EA6-DF929625EA0E}">
        <p15:presenceInfo xmlns:p15="http://schemas.microsoft.com/office/powerpoint/2012/main" userId="S::sarah.gaffney@archapprentices.co.uk::2c11d230-3b0c-43ae-b5c5-a033919500c3" providerId="AD"/>
      </p:ext>
    </p:extLst>
  </p:cmAuthor>
  <p:cmAuthor id="4" name="Bec Penn" initials="BP" lastIdx="20" clrIdx="3">
    <p:extLst>
      <p:ext uri="{19B8F6BF-5375-455C-9EA6-DF929625EA0E}">
        <p15:presenceInfo xmlns:p15="http://schemas.microsoft.com/office/powerpoint/2012/main" userId="S::rebecca.penn@avadolearning.com::56a8cd16-2314-4db3-b947-e15f3fde8a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0DA41"/>
    <a:srgbClr val="00FF00"/>
    <a:srgbClr val="E87420"/>
    <a:srgbClr val="F3F3F1"/>
    <a:srgbClr val="2BEF55"/>
    <a:srgbClr val="373331"/>
    <a:srgbClr val="A4C431"/>
    <a:srgbClr val="0000FF"/>
    <a:srgbClr val="DDDDDD"/>
    <a:srgbClr val="F2BF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C20E58-CED4-4B4E-B658-8F1C040B33B7}" v="2" dt="2022-02-22T15:02:06.983"/>
    <p1510:client id="{554D0556-9487-13E8-72E7-84587699171B}" v="8" dt="2022-02-28T16:41:36.754"/>
    <p1510:client id="{6340F2D2-920D-4A68-8134-8B6E9D4F2975}" v="6" dt="2022-02-21T10:38:02.283"/>
    <p1510:client id="{82087CC1-FB59-8600-8441-E23DC31B6E36}" v="857" dt="2022-02-21T17:37:16.778"/>
    <p1510:client id="{A028EAF9-4840-4D8C-A612-34674AEE54B8}" v="345" dt="2022-02-21T16:38:43.677"/>
    <p1510:client id="{B2EFCBD3-DAF8-DC7D-B1F1-50D3B7A021EA}" v="255" dt="2022-02-25T17:02:34.451"/>
    <p1510:client id="{BDB6F01B-D05B-FC4D-AE46-843EB67859FC}" v="23" dt="2022-03-10T12:11:31.769"/>
    <p1510:client id="{EDCEA296-9278-885B-28E2-00D4D35D98BC}" v="1" dt="2022-03-04T10:13:18.1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 Briggs" userId="S::jane.briggs@avadolearning.com::cd5a2430-9ee0-4661-a248-e4419861c6e9" providerId="AD" clId="Web-{B2EFCBD3-DAF8-DC7D-B1F1-50D3B7A021EA}"/>
    <pc:docChg chg="addSld modSld sldOrd">
      <pc:chgData name="Jane Briggs" userId="S::jane.briggs@avadolearning.com::cd5a2430-9ee0-4661-a248-e4419861c6e9" providerId="AD" clId="Web-{B2EFCBD3-DAF8-DC7D-B1F1-50D3B7A021EA}" dt="2022-02-25T17:02:34.451" v="277"/>
      <pc:docMkLst>
        <pc:docMk/>
      </pc:docMkLst>
      <pc:sldChg chg="delSp modSp delAnim delCm">
        <pc:chgData name="Jane Briggs" userId="S::jane.briggs@avadolearning.com::cd5a2430-9ee0-4661-a248-e4419861c6e9" providerId="AD" clId="Web-{B2EFCBD3-DAF8-DC7D-B1F1-50D3B7A021EA}" dt="2022-02-25T17:02:34.451" v="277"/>
        <pc:sldMkLst>
          <pc:docMk/>
          <pc:sldMk cId="1471743843" sldId="4603"/>
        </pc:sldMkLst>
        <pc:spChg chg="del">
          <ac:chgData name="Jane Briggs" userId="S::jane.briggs@avadolearning.com::cd5a2430-9ee0-4661-a248-e4419861c6e9" providerId="AD" clId="Web-{B2EFCBD3-DAF8-DC7D-B1F1-50D3B7A021EA}" dt="2022-02-25T10:20:32.206" v="275"/>
          <ac:spMkLst>
            <pc:docMk/>
            <pc:sldMk cId="1471743843" sldId="4603"/>
            <ac:spMk id="2" creationId="{2D2097CE-A1A0-40AF-8F4D-7A947B7000CD}"/>
          </ac:spMkLst>
        </pc:spChg>
        <pc:spChg chg="mod">
          <ac:chgData name="Jane Briggs" userId="S::jane.briggs@avadolearning.com::cd5a2430-9ee0-4661-a248-e4419861c6e9" providerId="AD" clId="Web-{B2EFCBD3-DAF8-DC7D-B1F1-50D3B7A021EA}" dt="2022-02-25T10:20:02.032" v="269" actId="20577"/>
          <ac:spMkLst>
            <pc:docMk/>
            <pc:sldMk cId="1471743843" sldId="4603"/>
            <ac:spMk id="6" creationId="{BC362B94-0FAF-0948-BB92-9633661D3E0C}"/>
          </ac:spMkLst>
        </pc:spChg>
        <pc:spChg chg="del">
          <ac:chgData name="Jane Briggs" userId="S::jane.briggs@avadolearning.com::cd5a2430-9ee0-4661-a248-e4419861c6e9" providerId="AD" clId="Web-{B2EFCBD3-DAF8-DC7D-B1F1-50D3B7A021EA}" dt="2022-02-25T10:20:17.284" v="270"/>
          <ac:spMkLst>
            <pc:docMk/>
            <pc:sldMk cId="1471743843" sldId="4603"/>
            <ac:spMk id="16" creationId="{202C27C6-8B52-4745-A68E-954B7978D899}"/>
          </ac:spMkLst>
        </pc:spChg>
        <pc:spChg chg="del">
          <ac:chgData name="Jane Briggs" userId="S::jane.briggs@avadolearning.com::cd5a2430-9ee0-4661-a248-e4419861c6e9" providerId="AD" clId="Web-{B2EFCBD3-DAF8-DC7D-B1F1-50D3B7A021EA}" dt="2022-02-25T10:20:28.862" v="273"/>
          <ac:spMkLst>
            <pc:docMk/>
            <pc:sldMk cId="1471743843" sldId="4603"/>
            <ac:spMk id="17" creationId="{EAF81702-2CDE-47BC-BE4D-D4C9984825BC}"/>
          </ac:spMkLst>
        </pc:spChg>
        <pc:picChg chg="del">
          <ac:chgData name="Jane Briggs" userId="S::jane.briggs@avadolearning.com::cd5a2430-9ee0-4661-a248-e4419861c6e9" providerId="AD" clId="Web-{B2EFCBD3-DAF8-DC7D-B1F1-50D3B7A021EA}" dt="2022-02-25T10:20:18.768" v="271"/>
          <ac:picMkLst>
            <pc:docMk/>
            <pc:sldMk cId="1471743843" sldId="4603"/>
            <ac:picMk id="3" creationId="{2756A80A-3E1E-4806-BBA7-90F2F2195C64}"/>
          </ac:picMkLst>
        </pc:picChg>
        <pc:picChg chg="del">
          <ac:chgData name="Jane Briggs" userId="S::jane.briggs@avadolearning.com::cd5a2430-9ee0-4661-a248-e4419861c6e9" providerId="AD" clId="Web-{B2EFCBD3-DAF8-DC7D-B1F1-50D3B7A021EA}" dt="2022-02-25T10:20:26.627" v="272"/>
          <ac:picMkLst>
            <pc:docMk/>
            <pc:sldMk cId="1471743843" sldId="4603"/>
            <ac:picMk id="5" creationId="{8F4C0CCE-7248-4CB1-B2AA-8829B660C2CF}"/>
          </ac:picMkLst>
        </pc:picChg>
        <pc:picChg chg="del">
          <ac:chgData name="Jane Briggs" userId="S::jane.briggs@avadolearning.com::cd5a2430-9ee0-4661-a248-e4419861c6e9" providerId="AD" clId="Web-{B2EFCBD3-DAF8-DC7D-B1F1-50D3B7A021EA}" dt="2022-02-25T10:20:30.424" v="274"/>
          <ac:picMkLst>
            <pc:docMk/>
            <pc:sldMk cId="1471743843" sldId="4603"/>
            <ac:picMk id="7" creationId="{8C5C2E86-E51D-429D-A111-7091B11E7739}"/>
          </ac:picMkLst>
        </pc:picChg>
        <pc:picChg chg="mod">
          <ac:chgData name="Jane Briggs" userId="S::jane.briggs@avadolearning.com::cd5a2430-9ee0-4661-a248-e4419861c6e9" providerId="AD" clId="Web-{B2EFCBD3-DAF8-DC7D-B1F1-50D3B7A021EA}" dt="2022-02-25T10:20:46.941" v="276" actId="1076"/>
          <ac:picMkLst>
            <pc:docMk/>
            <pc:sldMk cId="1471743843" sldId="4603"/>
            <ac:picMk id="8" creationId="{FEA94060-453B-4943-A1D8-C833314AB560}"/>
          </ac:picMkLst>
        </pc:picChg>
      </pc:sldChg>
      <pc:sldChg chg="modNotes">
        <pc:chgData name="Jane Briggs" userId="S::jane.briggs@avadolearning.com::cd5a2430-9ee0-4661-a248-e4419861c6e9" providerId="AD" clId="Web-{B2EFCBD3-DAF8-DC7D-B1F1-50D3B7A021EA}" dt="2022-02-24T11:48:28.390" v="76"/>
        <pc:sldMkLst>
          <pc:docMk/>
          <pc:sldMk cId="2284652226" sldId="4614"/>
        </pc:sldMkLst>
      </pc:sldChg>
      <pc:sldChg chg="modSp">
        <pc:chgData name="Jane Briggs" userId="S::jane.briggs@avadolearning.com::cd5a2430-9ee0-4661-a248-e4419861c6e9" providerId="AD" clId="Web-{B2EFCBD3-DAF8-DC7D-B1F1-50D3B7A021EA}" dt="2022-02-23T11:59:34.950" v="12" actId="20577"/>
        <pc:sldMkLst>
          <pc:docMk/>
          <pc:sldMk cId="2164183667" sldId="4656"/>
        </pc:sldMkLst>
        <pc:spChg chg="mod">
          <ac:chgData name="Jane Briggs" userId="S::jane.briggs@avadolearning.com::cd5a2430-9ee0-4661-a248-e4419861c6e9" providerId="AD" clId="Web-{B2EFCBD3-DAF8-DC7D-B1F1-50D3B7A021EA}" dt="2022-02-23T11:59:34.950" v="12" actId="20577"/>
          <ac:spMkLst>
            <pc:docMk/>
            <pc:sldMk cId="2164183667" sldId="4656"/>
            <ac:spMk id="6" creationId="{AD7A4049-B925-4475-B393-284EA3E57BA4}"/>
          </ac:spMkLst>
        </pc:spChg>
        <pc:spChg chg="mod">
          <ac:chgData name="Jane Briggs" userId="S::jane.briggs@avadolearning.com::cd5a2430-9ee0-4661-a248-e4419861c6e9" providerId="AD" clId="Web-{B2EFCBD3-DAF8-DC7D-B1F1-50D3B7A021EA}" dt="2022-02-22T11:02:47.780" v="5" actId="20577"/>
          <ac:spMkLst>
            <pc:docMk/>
            <pc:sldMk cId="2164183667" sldId="4656"/>
            <ac:spMk id="10" creationId="{53EE2DC8-0553-491D-A0D6-EE11C27A9F6E}"/>
          </ac:spMkLst>
        </pc:spChg>
      </pc:sldChg>
      <pc:sldChg chg="addSp delSp modSp add ord">
        <pc:chgData name="Jane Briggs" userId="S::jane.briggs@avadolearning.com::cd5a2430-9ee0-4661-a248-e4419861c6e9" providerId="AD" clId="Web-{B2EFCBD3-DAF8-DC7D-B1F1-50D3B7A021EA}" dt="2022-02-25T10:19:07.186" v="259"/>
        <pc:sldMkLst>
          <pc:docMk/>
          <pc:sldMk cId="2868059678" sldId="4659"/>
        </pc:sldMkLst>
        <pc:spChg chg="mod">
          <ac:chgData name="Jane Briggs" userId="S::jane.briggs@avadolearning.com::cd5a2430-9ee0-4661-a248-e4419861c6e9" providerId="AD" clId="Web-{B2EFCBD3-DAF8-DC7D-B1F1-50D3B7A021EA}" dt="2022-02-25T09:29:40.300" v="154" actId="20577"/>
          <ac:spMkLst>
            <pc:docMk/>
            <pc:sldMk cId="2868059678" sldId="4659"/>
            <ac:spMk id="2" creationId="{BCDC732B-7AD2-41DE-A9C2-1EE5F564DF5C}"/>
          </ac:spMkLst>
        </pc:spChg>
        <pc:spChg chg="mod">
          <ac:chgData name="Jane Briggs" userId="S::jane.briggs@avadolearning.com::cd5a2430-9ee0-4661-a248-e4419861c6e9" providerId="AD" clId="Web-{B2EFCBD3-DAF8-DC7D-B1F1-50D3B7A021EA}" dt="2022-02-25T10:04:38.263" v="240" actId="14100"/>
          <ac:spMkLst>
            <pc:docMk/>
            <pc:sldMk cId="2868059678" sldId="4659"/>
            <ac:spMk id="23" creationId="{779ABBD1-D694-48E9-BD1A-F16D1B7D5040}"/>
          </ac:spMkLst>
        </pc:spChg>
        <pc:spChg chg="mod">
          <ac:chgData name="Jane Briggs" userId="S::jane.briggs@avadolearning.com::cd5a2430-9ee0-4661-a248-e4419861c6e9" providerId="AD" clId="Web-{B2EFCBD3-DAF8-DC7D-B1F1-50D3B7A021EA}" dt="2022-02-25T10:03:19.540" v="205" actId="20577"/>
          <ac:spMkLst>
            <pc:docMk/>
            <pc:sldMk cId="2868059678" sldId="4659"/>
            <ac:spMk id="27" creationId="{15F966DA-9FC2-4DED-86D5-E08737223EA7}"/>
          </ac:spMkLst>
        </pc:spChg>
        <pc:spChg chg="mod">
          <ac:chgData name="Jane Briggs" userId="S::jane.briggs@avadolearning.com::cd5a2430-9ee0-4661-a248-e4419861c6e9" providerId="AD" clId="Web-{B2EFCBD3-DAF8-DC7D-B1F1-50D3B7A021EA}" dt="2022-02-25T10:04:50.139" v="244" actId="20577"/>
          <ac:spMkLst>
            <pc:docMk/>
            <pc:sldMk cId="2868059678" sldId="4659"/>
            <ac:spMk id="28" creationId="{DE17FFA5-8242-4241-B033-B587601D9E55}"/>
          </ac:spMkLst>
        </pc:spChg>
        <pc:spChg chg="mod">
          <ac:chgData name="Jane Briggs" userId="S::jane.briggs@avadolearning.com::cd5a2430-9ee0-4661-a248-e4419861c6e9" providerId="AD" clId="Web-{B2EFCBD3-DAF8-DC7D-B1F1-50D3B7A021EA}" dt="2022-02-25T09:27:30.339" v="103" actId="20577"/>
          <ac:spMkLst>
            <pc:docMk/>
            <pc:sldMk cId="2868059678" sldId="4659"/>
            <ac:spMk id="32" creationId="{7A79CFD3-57A6-7A44-BCF1-18E9611164AE}"/>
          </ac:spMkLst>
        </pc:spChg>
        <pc:spChg chg="mod">
          <ac:chgData name="Jane Briggs" userId="S::jane.briggs@avadolearning.com::cd5a2430-9ee0-4661-a248-e4419861c6e9" providerId="AD" clId="Web-{B2EFCBD3-DAF8-DC7D-B1F1-50D3B7A021EA}" dt="2022-02-25T09:29:56.926" v="157" actId="1076"/>
          <ac:spMkLst>
            <pc:docMk/>
            <pc:sldMk cId="2868059678" sldId="4659"/>
            <ac:spMk id="37" creationId="{79B5AC57-4623-4937-98ED-993CE6605C55}"/>
          </ac:spMkLst>
        </pc:spChg>
        <pc:spChg chg="mod">
          <ac:chgData name="Jane Briggs" userId="S::jane.briggs@avadolearning.com::cd5a2430-9ee0-4661-a248-e4419861c6e9" providerId="AD" clId="Web-{B2EFCBD3-DAF8-DC7D-B1F1-50D3B7A021EA}" dt="2022-02-25T10:03:43.948" v="212" actId="14100"/>
          <ac:spMkLst>
            <pc:docMk/>
            <pc:sldMk cId="2868059678" sldId="4659"/>
            <ac:spMk id="38" creationId="{66BD9D5B-376D-4660-8113-C41F5801191A}"/>
          </ac:spMkLst>
        </pc:spChg>
        <pc:picChg chg="add mod">
          <ac:chgData name="Jane Briggs" userId="S::jane.briggs@avadolearning.com::cd5a2430-9ee0-4661-a248-e4419861c6e9" providerId="AD" clId="Web-{B2EFCBD3-DAF8-DC7D-B1F1-50D3B7A021EA}" dt="2022-02-25T10:06:40.317" v="250" actId="1076"/>
          <ac:picMkLst>
            <pc:docMk/>
            <pc:sldMk cId="2868059678" sldId="4659"/>
            <ac:picMk id="3" creationId="{7D03F143-4CA7-4D52-A011-060DE07CAFB4}"/>
          </ac:picMkLst>
        </pc:picChg>
        <pc:picChg chg="del">
          <ac:chgData name="Jane Briggs" userId="S::jane.briggs@avadolearning.com::cd5a2430-9ee0-4661-a248-e4419861c6e9" providerId="AD" clId="Web-{B2EFCBD3-DAF8-DC7D-B1F1-50D3B7A021EA}" dt="2022-02-25T10:06:25.722" v="247"/>
          <ac:picMkLst>
            <pc:docMk/>
            <pc:sldMk cId="2868059678" sldId="4659"/>
            <ac:picMk id="4" creationId="{B0191ECC-6782-4010-88A5-7757601B3194}"/>
          </ac:picMkLst>
        </pc:picChg>
        <pc:picChg chg="del">
          <ac:chgData name="Jane Briggs" userId="S::jane.briggs@avadolearning.com::cd5a2430-9ee0-4661-a248-e4419861c6e9" providerId="AD" clId="Web-{B2EFCBD3-DAF8-DC7D-B1F1-50D3B7A021EA}" dt="2022-02-25T10:06:46.067" v="251"/>
          <ac:picMkLst>
            <pc:docMk/>
            <pc:sldMk cId="2868059678" sldId="4659"/>
            <ac:picMk id="6" creationId="{DC759622-69F3-4EC4-A51F-F38AA4BAD0A9}"/>
          </ac:picMkLst>
        </pc:picChg>
        <pc:picChg chg="add mod modCrop">
          <ac:chgData name="Jane Briggs" userId="S::jane.briggs@avadolearning.com::cd5a2430-9ee0-4661-a248-e4419861c6e9" providerId="AD" clId="Web-{B2EFCBD3-DAF8-DC7D-B1F1-50D3B7A021EA}" dt="2022-02-25T10:17:41.884" v="257" actId="1076"/>
          <ac:picMkLst>
            <pc:docMk/>
            <pc:sldMk cId="2868059678" sldId="4659"/>
            <ac:picMk id="7" creationId="{D912B25C-4FF2-4A41-BE5D-6CCBC665058C}"/>
          </ac:picMkLst>
        </pc:picChg>
      </pc:sldChg>
    </pc:docChg>
  </pc:docChgLst>
  <pc:docChgLst>
    <pc:chgData name="Aneta Wolanska" userId="7bd08e79-952c-46ff-ab15-5f68659defd9" providerId="ADAL" clId="{A028EAF9-4840-4D8C-A612-34674AEE54B8}"/>
    <pc:docChg chg="undo custSel addSld delSld modSld sldOrd">
      <pc:chgData name="Aneta Wolanska" userId="7bd08e79-952c-46ff-ab15-5f68659defd9" providerId="ADAL" clId="{A028EAF9-4840-4D8C-A612-34674AEE54B8}" dt="2022-02-21T16:38:43.677" v="1095" actId="20577"/>
      <pc:docMkLst>
        <pc:docMk/>
      </pc:docMkLst>
      <pc:sldChg chg="addSp delSp modSp mod modAnim modNotesTx">
        <pc:chgData name="Aneta Wolanska" userId="7bd08e79-952c-46ff-ab15-5f68659defd9" providerId="ADAL" clId="{A028EAF9-4840-4D8C-A612-34674AEE54B8}" dt="2022-02-11T14:21:40.313" v="1038" actId="20577"/>
        <pc:sldMkLst>
          <pc:docMk/>
          <pc:sldMk cId="196217811" sldId="4451"/>
        </pc:sldMkLst>
        <pc:spChg chg="add mod ord">
          <ac:chgData name="Aneta Wolanska" userId="7bd08e79-952c-46ff-ab15-5f68659defd9" providerId="ADAL" clId="{A028EAF9-4840-4D8C-A612-34674AEE54B8}" dt="2022-02-11T14:20:37.536" v="948" actId="167"/>
          <ac:spMkLst>
            <pc:docMk/>
            <pc:sldMk cId="196217811" sldId="4451"/>
            <ac:spMk id="11" creationId="{1E13113E-372A-4AA0-A2F6-02F0FB9C9EF2}"/>
          </ac:spMkLst>
        </pc:spChg>
        <pc:spChg chg="mod">
          <ac:chgData name="Aneta Wolanska" userId="7bd08e79-952c-46ff-ab15-5f68659defd9" providerId="ADAL" clId="{A028EAF9-4840-4D8C-A612-34674AEE54B8}" dt="2022-02-11T14:20:58.599" v="954" actId="1076"/>
          <ac:spMkLst>
            <pc:docMk/>
            <pc:sldMk cId="196217811" sldId="4451"/>
            <ac:spMk id="14" creationId="{9D69237D-F37C-4231-9479-ACDB53C530AB}"/>
          </ac:spMkLst>
        </pc:spChg>
        <pc:spChg chg="del mod">
          <ac:chgData name="Aneta Wolanska" userId="7bd08e79-952c-46ff-ab15-5f68659defd9" providerId="ADAL" clId="{A028EAF9-4840-4D8C-A612-34674AEE54B8}" dt="2022-02-10T11:50:05.906" v="908" actId="478"/>
          <ac:spMkLst>
            <pc:docMk/>
            <pc:sldMk cId="196217811" sldId="4451"/>
            <ac:spMk id="16" creationId="{AD14C675-B8F1-4E11-87AF-3ED56FD2D62E}"/>
          </ac:spMkLst>
        </pc:spChg>
        <pc:spChg chg="mod">
          <ac:chgData name="Aneta Wolanska" userId="7bd08e79-952c-46ff-ab15-5f68659defd9" providerId="ADAL" clId="{A028EAF9-4840-4D8C-A612-34674AEE54B8}" dt="2022-02-10T11:23:15.531" v="697" actId="1076"/>
          <ac:spMkLst>
            <pc:docMk/>
            <pc:sldMk cId="196217811" sldId="4451"/>
            <ac:spMk id="17" creationId="{402C8EE1-86BA-4965-8E7C-766030DE10F9}"/>
          </ac:spMkLst>
        </pc:spChg>
        <pc:spChg chg="add mod ord">
          <ac:chgData name="Aneta Wolanska" userId="7bd08e79-952c-46ff-ab15-5f68659defd9" providerId="ADAL" clId="{A028EAF9-4840-4D8C-A612-34674AEE54B8}" dt="2022-02-11T14:21:06.771" v="956" actId="1076"/>
          <ac:spMkLst>
            <pc:docMk/>
            <pc:sldMk cId="196217811" sldId="4451"/>
            <ac:spMk id="18" creationId="{A59CD454-EE2A-433D-82E2-163F0E1012CB}"/>
          </ac:spMkLst>
        </pc:spChg>
        <pc:spChg chg="add mod ord">
          <ac:chgData name="Aneta Wolanska" userId="7bd08e79-952c-46ff-ab15-5f68659defd9" providerId="ADAL" clId="{A028EAF9-4840-4D8C-A612-34674AEE54B8}" dt="2022-02-11T14:21:02.876" v="955" actId="1076"/>
          <ac:spMkLst>
            <pc:docMk/>
            <pc:sldMk cId="196217811" sldId="4451"/>
            <ac:spMk id="19" creationId="{8500236C-C8B3-4C81-AE18-A001AD485E1E}"/>
          </ac:spMkLst>
        </pc:spChg>
        <pc:picChg chg="del">
          <ac:chgData name="Aneta Wolanska" userId="7bd08e79-952c-46ff-ab15-5f68659defd9" providerId="ADAL" clId="{A028EAF9-4840-4D8C-A612-34674AEE54B8}" dt="2022-02-11T14:19:37.751" v="940" actId="478"/>
          <ac:picMkLst>
            <pc:docMk/>
            <pc:sldMk cId="196217811" sldId="4451"/>
            <ac:picMk id="12" creationId="{8A671AF9-198E-AB4F-A5B6-69EF43C5B055}"/>
          </ac:picMkLst>
        </pc:picChg>
        <pc:picChg chg="del mod">
          <ac:chgData name="Aneta Wolanska" userId="7bd08e79-952c-46ff-ab15-5f68659defd9" providerId="ADAL" clId="{A028EAF9-4840-4D8C-A612-34674AEE54B8}" dt="2022-02-10T11:23:27.462" v="699" actId="478"/>
          <ac:picMkLst>
            <pc:docMk/>
            <pc:sldMk cId="196217811" sldId="4451"/>
            <ac:picMk id="70" creationId="{A4661017-929B-EA49-9EEF-AAA3C31C1242}"/>
          </ac:picMkLst>
        </pc:picChg>
      </pc:sldChg>
      <pc:sldChg chg="addSp delSp modSp mod modAnim delCm modNotesTx">
        <pc:chgData name="Aneta Wolanska" userId="7bd08e79-952c-46ff-ab15-5f68659defd9" providerId="ADAL" clId="{A028EAF9-4840-4D8C-A612-34674AEE54B8}" dt="2022-02-21T16:38:43.677" v="1095" actId="20577"/>
        <pc:sldMkLst>
          <pc:docMk/>
          <pc:sldMk cId="398128711" sldId="4532"/>
        </pc:sldMkLst>
        <pc:spChg chg="mod">
          <ac:chgData name="Aneta Wolanska" userId="7bd08e79-952c-46ff-ab15-5f68659defd9" providerId="ADAL" clId="{A028EAF9-4840-4D8C-A612-34674AEE54B8}" dt="2022-02-11T14:29:29.636" v="1074" actId="1076"/>
          <ac:spMkLst>
            <pc:docMk/>
            <pc:sldMk cId="398128711" sldId="4532"/>
            <ac:spMk id="4" creationId="{F6888447-9892-CA4C-8B6B-E6B311DC4BAE}"/>
          </ac:spMkLst>
        </pc:spChg>
        <pc:spChg chg="mod">
          <ac:chgData name="Aneta Wolanska" userId="7bd08e79-952c-46ff-ab15-5f68659defd9" providerId="ADAL" clId="{A028EAF9-4840-4D8C-A612-34674AEE54B8}" dt="2022-02-11T14:29:34.385" v="1075" actId="1076"/>
          <ac:spMkLst>
            <pc:docMk/>
            <pc:sldMk cId="398128711" sldId="4532"/>
            <ac:spMk id="13" creationId="{869C48A0-A872-4864-B89B-46A397315272}"/>
          </ac:spMkLst>
        </pc:spChg>
        <pc:spChg chg="mod">
          <ac:chgData name="Aneta Wolanska" userId="7bd08e79-952c-46ff-ab15-5f68659defd9" providerId="ADAL" clId="{A028EAF9-4840-4D8C-A612-34674AEE54B8}" dt="2022-02-11T14:29:48.787" v="1079" actId="1076"/>
          <ac:spMkLst>
            <pc:docMk/>
            <pc:sldMk cId="398128711" sldId="4532"/>
            <ac:spMk id="18" creationId="{798ACC08-80F5-4B1C-96DB-BE6286342FD9}"/>
          </ac:spMkLst>
        </pc:spChg>
        <pc:spChg chg="mod">
          <ac:chgData name="Aneta Wolanska" userId="7bd08e79-952c-46ff-ab15-5f68659defd9" providerId="ADAL" clId="{A028EAF9-4840-4D8C-A612-34674AEE54B8}" dt="2022-02-11T14:29:55.415" v="1081" actId="1076"/>
          <ac:spMkLst>
            <pc:docMk/>
            <pc:sldMk cId="398128711" sldId="4532"/>
            <ac:spMk id="19" creationId="{687AE9A3-8B33-42B3-890B-027DE7C1022A}"/>
          </ac:spMkLst>
        </pc:spChg>
        <pc:spChg chg="mod">
          <ac:chgData name="Aneta Wolanska" userId="7bd08e79-952c-46ff-ab15-5f68659defd9" providerId="ADAL" clId="{A028EAF9-4840-4D8C-A612-34674AEE54B8}" dt="2022-02-10T09:33:12.614" v="504" actId="1076"/>
          <ac:spMkLst>
            <pc:docMk/>
            <pc:sldMk cId="398128711" sldId="4532"/>
            <ac:spMk id="24" creationId="{3CE43F25-43B0-4144-AE2A-A30449528132}"/>
          </ac:spMkLst>
        </pc:spChg>
        <pc:spChg chg="mod">
          <ac:chgData name="Aneta Wolanska" userId="7bd08e79-952c-46ff-ab15-5f68659defd9" providerId="ADAL" clId="{A028EAF9-4840-4D8C-A612-34674AEE54B8}" dt="2022-02-11T14:30:24.454" v="1083" actId="1076"/>
          <ac:spMkLst>
            <pc:docMk/>
            <pc:sldMk cId="398128711" sldId="4532"/>
            <ac:spMk id="26" creationId="{F1F47B35-B5FB-BE43-B672-E6672FA096C2}"/>
          </ac:spMkLst>
        </pc:spChg>
        <pc:picChg chg="add del mod modCrop">
          <ac:chgData name="Aneta Wolanska" userId="7bd08e79-952c-46ff-ab15-5f68659defd9" providerId="ADAL" clId="{A028EAF9-4840-4D8C-A612-34674AEE54B8}" dt="2022-02-10T09:31:59.505" v="493" actId="478"/>
          <ac:picMkLst>
            <pc:docMk/>
            <pc:sldMk cId="398128711" sldId="4532"/>
            <ac:picMk id="3" creationId="{2B1AF6A5-BE3B-4FB9-A6D1-21C93328DC24}"/>
          </ac:picMkLst>
        </pc:picChg>
        <pc:picChg chg="add mod ord modCrop">
          <ac:chgData name="Aneta Wolanska" userId="7bd08e79-952c-46ff-ab15-5f68659defd9" providerId="ADAL" clId="{A028EAF9-4840-4D8C-A612-34674AEE54B8}" dt="2022-02-11T14:29:41.841" v="1078" actId="1076"/>
          <ac:picMkLst>
            <pc:docMk/>
            <pc:sldMk cId="398128711" sldId="4532"/>
            <ac:picMk id="6" creationId="{397335E6-E30B-4750-947D-6BCB2E44E3E1}"/>
          </ac:picMkLst>
        </pc:picChg>
        <pc:picChg chg="del mod">
          <ac:chgData name="Aneta Wolanska" userId="7bd08e79-952c-46ff-ab15-5f68659defd9" providerId="ADAL" clId="{A028EAF9-4840-4D8C-A612-34674AEE54B8}" dt="2022-02-10T09:31:01.782" v="481" actId="478"/>
          <ac:picMkLst>
            <pc:docMk/>
            <pc:sldMk cId="398128711" sldId="4532"/>
            <ac:picMk id="8" creationId="{49F6C636-3F84-44F0-AAF7-D1BB2BAA875A}"/>
          </ac:picMkLst>
        </pc:picChg>
        <pc:picChg chg="mod">
          <ac:chgData name="Aneta Wolanska" userId="7bd08e79-952c-46ff-ab15-5f68659defd9" providerId="ADAL" clId="{A028EAF9-4840-4D8C-A612-34674AEE54B8}" dt="2022-02-11T14:30:24.454" v="1083" actId="1076"/>
          <ac:picMkLst>
            <pc:docMk/>
            <pc:sldMk cId="398128711" sldId="4532"/>
            <ac:picMk id="9" creationId="{E9714E98-92CF-7942-9C36-561D49893744}"/>
          </ac:picMkLst>
        </pc:picChg>
        <pc:picChg chg="mod">
          <ac:chgData name="Aneta Wolanska" userId="7bd08e79-952c-46ff-ab15-5f68659defd9" providerId="ADAL" clId="{A028EAF9-4840-4D8C-A612-34674AEE54B8}" dt="2022-02-10T09:33:45.176" v="511" actId="1076"/>
          <ac:picMkLst>
            <pc:docMk/>
            <pc:sldMk cId="398128711" sldId="4532"/>
            <ac:picMk id="12" creationId="{13603BC1-560D-C94C-B678-70154454524A}"/>
          </ac:picMkLst>
        </pc:picChg>
        <pc:picChg chg="add del mod ord">
          <ac:chgData name="Aneta Wolanska" userId="7bd08e79-952c-46ff-ab15-5f68659defd9" providerId="ADAL" clId="{A028EAF9-4840-4D8C-A612-34674AEE54B8}" dt="2022-02-10T09:31:24.882" v="489" actId="478"/>
          <ac:picMkLst>
            <pc:docMk/>
            <pc:sldMk cId="398128711" sldId="4532"/>
            <ac:picMk id="15" creationId="{1FD60C1F-E0A6-4952-8AE3-EC6E353C6B13}"/>
          </ac:picMkLst>
        </pc:picChg>
        <pc:picChg chg="mod">
          <ac:chgData name="Aneta Wolanska" userId="7bd08e79-952c-46ff-ab15-5f68659defd9" providerId="ADAL" clId="{A028EAF9-4840-4D8C-A612-34674AEE54B8}" dt="2022-02-11T14:29:48.787" v="1079" actId="1076"/>
          <ac:picMkLst>
            <pc:docMk/>
            <pc:sldMk cId="398128711" sldId="4532"/>
            <ac:picMk id="17" creationId="{4CF438C2-1016-364F-8467-79834D275232}"/>
          </ac:picMkLst>
        </pc:picChg>
      </pc:sldChg>
      <pc:sldChg chg="modSp mod">
        <pc:chgData name="Aneta Wolanska" userId="7bd08e79-952c-46ff-ab15-5f68659defd9" providerId="ADAL" clId="{A028EAF9-4840-4D8C-A612-34674AEE54B8}" dt="2022-02-10T11:45:39.011" v="887" actId="20577"/>
        <pc:sldMkLst>
          <pc:docMk/>
          <pc:sldMk cId="3941010920" sldId="4579"/>
        </pc:sldMkLst>
        <pc:spChg chg="mod">
          <ac:chgData name="Aneta Wolanska" userId="7bd08e79-952c-46ff-ab15-5f68659defd9" providerId="ADAL" clId="{A028EAF9-4840-4D8C-A612-34674AEE54B8}" dt="2022-02-10T11:45:39.011" v="887" actId="20577"/>
          <ac:spMkLst>
            <pc:docMk/>
            <pc:sldMk cId="3941010920" sldId="4579"/>
            <ac:spMk id="4" creationId="{D90ADC1F-A7F1-1E4D-8441-1CE75DD2DEB7}"/>
          </ac:spMkLst>
        </pc:spChg>
      </pc:sldChg>
      <pc:sldChg chg="modSp add mod">
        <pc:chgData name="Aneta Wolanska" userId="7bd08e79-952c-46ff-ab15-5f68659defd9" providerId="ADAL" clId="{A028EAF9-4840-4D8C-A612-34674AEE54B8}" dt="2022-02-11T14:28:02.488" v="1062" actId="20577"/>
        <pc:sldMkLst>
          <pc:docMk/>
          <pc:sldMk cId="2967573518" sldId="4580"/>
        </pc:sldMkLst>
        <pc:spChg chg="mod">
          <ac:chgData name="Aneta Wolanska" userId="7bd08e79-952c-46ff-ab15-5f68659defd9" providerId="ADAL" clId="{A028EAF9-4840-4D8C-A612-34674AEE54B8}" dt="2022-02-11T14:28:02.488" v="1062" actId="20577"/>
          <ac:spMkLst>
            <pc:docMk/>
            <pc:sldMk cId="2967573518" sldId="4580"/>
            <ac:spMk id="6" creationId="{A624D9C6-D62B-654F-854C-4C3131845895}"/>
          </ac:spMkLst>
        </pc:spChg>
      </pc:sldChg>
      <pc:sldChg chg="del">
        <pc:chgData name="Aneta Wolanska" userId="7bd08e79-952c-46ff-ab15-5f68659defd9" providerId="ADAL" clId="{A028EAF9-4840-4D8C-A612-34674AEE54B8}" dt="2022-02-10T11:44:13.040" v="859" actId="2696"/>
        <pc:sldMkLst>
          <pc:docMk/>
          <pc:sldMk cId="4238099039" sldId="4580"/>
        </pc:sldMkLst>
      </pc:sldChg>
      <pc:sldChg chg="addSp delSp modSp mod modNotesTx">
        <pc:chgData name="Aneta Wolanska" userId="7bd08e79-952c-46ff-ab15-5f68659defd9" providerId="ADAL" clId="{A028EAF9-4840-4D8C-A612-34674AEE54B8}" dt="2022-02-10T10:06:14.610" v="542" actId="1076"/>
        <pc:sldMkLst>
          <pc:docMk/>
          <pc:sldMk cId="704305221" sldId="4585"/>
        </pc:sldMkLst>
        <pc:picChg chg="del mod">
          <ac:chgData name="Aneta Wolanska" userId="7bd08e79-952c-46ff-ab15-5f68659defd9" providerId="ADAL" clId="{A028EAF9-4840-4D8C-A612-34674AEE54B8}" dt="2022-02-10T09:27:28.345" v="393" actId="478"/>
          <ac:picMkLst>
            <pc:docMk/>
            <pc:sldMk cId="704305221" sldId="4585"/>
            <ac:picMk id="3" creationId="{14F30392-D08E-49B6-A657-A038377796AC}"/>
          </ac:picMkLst>
        </pc:picChg>
        <pc:picChg chg="add mod modCrop">
          <ac:chgData name="Aneta Wolanska" userId="7bd08e79-952c-46ff-ab15-5f68659defd9" providerId="ADAL" clId="{A028EAF9-4840-4D8C-A612-34674AEE54B8}" dt="2022-02-10T09:30:14.193" v="418" actId="1076"/>
          <ac:picMkLst>
            <pc:docMk/>
            <pc:sldMk cId="704305221" sldId="4585"/>
            <ac:picMk id="7" creationId="{E2A01E51-BB72-486A-9647-1F541BAF75C1}"/>
          </ac:picMkLst>
        </pc:picChg>
        <pc:picChg chg="del">
          <ac:chgData name="Aneta Wolanska" userId="7bd08e79-952c-46ff-ab15-5f68659defd9" providerId="ADAL" clId="{A028EAF9-4840-4D8C-A612-34674AEE54B8}" dt="2022-02-10T09:28:03.947" v="399" actId="478"/>
          <ac:picMkLst>
            <pc:docMk/>
            <pc:sldMk cId="704305221" sldId="4585"/>
            <ac:picMk id="10" creationId="{105FB6A2-2A1F-4BAA-986F-9E0B7509EE5D}"/>
          </ac:picMkLst>
        </pc:picChg>
        <pc:picChg chg="mod">
          <ac:chgData name="Aneta Wolanska" userId="7bd08e79-952c-46ff-ab15-5f68659defd9" providerId="ADAL" clId="{A028EAF9-4840-4D8C-A612-34674AEE54B8}" dt="2022-02-10T10:06:14.610" v="542" actId="1076"/>
          <ac:picMkLst>
            <pc:docMk/>
            <pc:sldMk cId="704305221" sldId="4585"/>
            <ac:picMk id="17" creationId="{83990AD0-DF55-416D-8107-F3D7CD69FE16}"/>
          </ac:picMkLst>
        </pc:picChg>
        <pc:picChg chg="del mod">
          <ac:chgData name="Aneta Wolanska" userId="7bd08e79-952c-46ff-ab15-5f68659defd9" providerId="ADAL" clId="{A028EAF9-4840-4D8C-A612-34674AEE54B8}" dt="2022-02-10T09:11:13.810" v="346" actId="478"/>
          <ac:picMkLst>
            <pc:docMk/>
            <pc:sldMk cId="704305221" sldId="4585"/>
            <ac:picMk id="18" creationId="{2EC7BBE0-8CBC-4B1F-9990-23B544830CB4}"/>
          </ac:picMkLst>
        </pc:picChg>
        <pc:picChg chg="add mod ord modCrop">
          <ac:chgData name="Aneta Wolanska" userId="7bd08e79-952c-46ff-ab15-5f68659defd9" providerId="ADAL" clId="{A028EAF9-4840-4D8C-A612-34674AEE54B8}" dt="2022-02-10T09:31:07.609" v="482" actId="1076"/>
          <ac:picMkLst>
            <pc:docMk/>
            <pc:sldMk cId="704305221" sldId="4585"/>
            <ac:picMk id="19" creationId="{F95473C5-95C8-487A-81D2-55CB365C803E}"/>
          </ac:picMkLst>
        </pc:picChg>
      </pc:sldChg>
      <pc:sldChg chg="modSp mod">
        <pc:chgData name="Aneta Wolanska" userId="7bd08e79-952c-46ff-ab15-5f68659defd9" providerId="ADAL" clId="{A028EAF9-4840-4D8C-A612-34674AEE54B8}" dt="2022-02-10T11:36:53.697" v="827" actId="1076"/>
        <pc:sldMkLst>
          <pc:docMk/>
          <pc:sldMk cId="577277862" sldId="4589"/>
        </pc:sldMkLst>
        <pc:picChg chg="mod">
          <ac:chgData name="Aneta Wolanska" userId="7bd08e79-952c-46ff-ab15-5f68659defd9" providerId="ADAL" clId="{A028EAF9-4840-4D8C-A612-34674AEE54B8}" dt="2022-02-10T11:36:53.697" v="827" actId="1076"/>
          <ac:picMkLst>
            <pc:docMk/>
            <pc:sldMk cId="577277862" sldId="4589"/>
            <ac:picMk id="5" creationId="{21377181-1C09-8C47-8C58-7CD5044AB62A}"/>
          </ac:picMkLst>
        </pc:picChg>
      </pc:sldChg>
      <pc:sldChg chg="addSp modSp mod addCm delCm">
        <pc:chgData name="Aneta Wolanska" userId="7bd08e79-952c-46ff-ab15-5f68659defd9" providerId="ADAL" clId="{A028EAF9-4840-4D8C-A612-34674AEE54B8}" dt="2022-02-10T11:49:57.175" v="906" actId="1076"/>
        <pc:sldMkLst>
          <pc:docMk/>
          <pc:sldMk cId="2961043369" sldId="4599"/>
        </pc:sldMkLst>
        <pc:spChg chg="mod">
          <ac:chgData name="Aneta Wolanska" userId="7bd08e79-952c-46ff-ab15-5f68659defd9" providerId="ADAL" clId="{A028EAF9-4840-4D8C-A612-34674AEE54B8}" dt="2022-02-10T08:48:40.507" v="122" actId="1076"/>
          <ac:spMkLst>
            <pc:docMk/>
            <pc:sldMk cId="2961043369" sldId="4599"/>
            <ac:spMk id="4" creationId="{9B5C5FF7-FEBB-48E9-8E55-7F8714EB87CC}"/>
          </ac:spMkLst>
        </pc:spChg>
        <pc:spChg chg="add mod">
          <ac:chgData name="Aneta Wolanska" userId="7bd08e79-952c-46ff-ab15-5f68659defd9" providerId="ADAL" clId="{A028EAF9-4840-4D8C-A612-34674AEE54B8}" dt="2022-02-10T11:49:57.175" v="906" actId="1076"/>
          <ac:spMkLst>
            <pc:docMk/>
            <pc:sldMk cId="2961043369" sldId="4599"/>
            <ac:spMk id="7" creationId="{319E409E-CA2E-4F85-9EF6-597CC2350FEB}"/>
          </ac:spMkLst>
        </pc:spChg>
        <pc:picChg chg="add mod modCrop">
          <ac:chgData name="Aneta Wolanska" userId="7bd08e79-952c-46ff-ab15-5f68659defd9" providerId="ADAL" clId="{A028EAF9-4840-4D8C-A612-34674AEE54B8}" dt="2022-02-10T11:19:38.794" v="692" actId="1076"/>
          <ac:picMkLst>
            <pc:docMk/>
            <pc:sldMk cId="2961043369" sldId="4599"/>
            <ac:picMk id="5" creationId="{99C8A917-65A0-401D-BF70-965558688045}"/>
          </ac:picMkLst>
        </pc:picChg>
        <pc:picChg chg="mod">
          <ac:chgData name="Aneta Wolanska" userId="7bd08e79-952c-46ff-ab15-5f68659defd9" providerId="ADAL" clId="{A028EAF9-4840-4D8C-A612-34674AEE54B8}" dt="2022-02-10T08:48:22.947" v="120" actId="1076"/>
          <ac:picMkLst>
            <pc:docMk/>
            <pc:sldMk cId="2961043369" sldId="4599"/>
            <ac:picMk id="6" creationId="{83F0D878-DF9D-4821-99AE-B76A73D42497}"/>
          </ac:picMkLst>
        </pc:picChg>
        <pc:picChg chg="mod">
          <ac:chgData name="Aneta Wolanska" userId="7bd08e79-952c-46ff-ab15-5f68659defd9" providerId="ADAL" clId="{A028EAF9-4840-4D8C-A612-34674AEE54B8}" dt="2022-02-10T08:48:27.272" v="121" actId="1076"/>
          <ac:picMkLst>
            <pc:docMk/>
            <pc:sldMk cId="2961043369" sldId="4599"/>
            <ac:picMk id="8" creationId="{9A2F4307-9108-487A-9CC3-05A432EA7981}"/>
          </ac:picMkLst>
        </pc:picChg>
      </pc:sldChg>
      <pc:sldChg chg="addSp delSp modSp mod modAnim modCm">
        <pc:chgData name="Aneta Wolanska" userId="7bd08e79-952c-46ff-ab15-5f68659defd9" providerId="ADAL" clId="{A028EAF9-4840-4D8C-A612-34674AEE54B8}" dt="2022-02-11T14:31:00.343" v="1087"/>
        <pc:sldMkLst>
          <pc:docMk/>
          <pc:sldMk cId="3655165098" sldId="4602"/>
        </pc:sldMkLst>
        <pc:spChg chg="mod">
          <ac:chgData name="Aneta Wolanska" userId="7bd08e79-952c-46ff-ab15-5f68659defd9" providerId="ADAL" clId="{A028EAF9-4840-4D8C-A612-34674AEE54B8}" dt="2022-02-10T11:29:09.263" v="713" actId="20577"/>
          <ac:spMkLst>
            <pc:docMk/>
            <pc:sldMk cId="3655165098" sldId="4602"/>
            <ac:spMk id="7" creationId="{8FC6312B-3181-6941-864A-B7236E4C2727}"/>
          </ac:spMkLst>
        </pc:spChg>
        <pc:spChg chg="mod">
          <ac:chgData name="Aneta Wolanska" userId="7bd08e79-952c-46ff-ab15-5f68659defd9" providerId="ADAL" clId="{A028EAF9-4840-4D8C-A612-34674AEE54B8}" dt="2022-02-11T14:20:08.564" v="944" actId="1076"/>
          <ac:spMkLst>
            <pc:docMk/>
            <pc:sldMk cId="3655165098" sldId="4602"/>
            <ac:spMk id="14" creationId="{2CD1FB2E-3CC2-4F3A-BC19-25C38E44E19F}"/>
          </ac:spMkLst>
        </pc:spChg>
        <pc:spChg chg="mod">
          <ac:chgData name="Aneta Wolanska" userId="7bd08e79-952c-46ff-ab15-5f68659defd9" providerId="ADAL" clId="{A028EAF9-4840-4D8C-A612-34674AEE54B8}" dt="2022-02-11T14:20:08.564" v="944" actId="1076"/>
          <ac:spMkLst>
            <pc:docMk/>
            <pc:sldMk cId="3655165098" sldId="4602"/>
            <ac:spMk id="15" creationId="{13B84510-B98B-4D10-B640-6FF1A7E13B37}"/>
          </ac:spMkLst>
        </pc:spChg>
        <pc:spChg chg="add del mod">
          <ac:chgData name="Aneta Wolanska" userId="7bd08e79-952c-46ff-ab15-5f68659defd9" providerId="ADAL" clId="{A028EAF9-4840-4D8C-A612-34674AEE54B8}" dt="2022-02-11T14:20:08.564" v="944" actId="1076"/>
          <ac:spMkLst>
            <pc:docMk/>
            <pc:sldMk cId="3655165098" sldId="4602"/>
            <ac:spMk id="21" creationId="{4F1A70F7-1958-4558-A0E0-B9C5FBE1C4F7}"/>
          </ac:spMkLst>
        </pc:spChg>
      </pc:sldChg>
      <pc:sldChg chg="modSp mod addCm delCm">
        <pc:chgData name="Aneta Wolanska" userId="7bd08e79-952c-46ff-ab15-5f68659defd9" providerId="ADAL" clId="{A028EAF9-4840-4D8C-A612-34674AEE54B8}" dt="2022-02-10T11:35:40.837" v="826" actId="20577"/>
        <pc:sldMkLst>
          <pc:docMk/>
          <pc:sldMk cId="1471743843" sldId="4603"/>
        </pc:sldMkLst>
        <pc:spChg chg="mod">
          <ac:chgData name="Aneta Wolanska" userId="7bd08e79-952c-46ff-ab15-5f68659defd9" providerId="ADAL" clId="{A028EAF9-4840-4D8C-A612-34674AEE54B8}" dt="2022-02-10T11:35:40.837" v="826" actId="20577"/>
          <ac:spMkLst>
            <pc:docMk/>
            <pc:sldMk cId="1471743843" sldId="4603"/>
            <ac:spMk id="6" creationId="{BC362B94-0FAF-0948-BB92-9633661D3E0C}"/>
          </ac:spMkLst>
        </pc:spChg>
      </pc:sldChg>
      <pc:sldChg chg="modSp mod">
        <pc:chgData name="Aneta Wolanska" userId="7bd08e79-952c-46ff-ab15-5f68659defd9" providerId="ADAL" clId="{A028EAF9-4840-4D8C-A612-34674AEE54B8}" dt="2022-02-10T11:39:29.276" v="831" actId="1076"/>
        <pc:sldMkLst>
          <pc:docMk/>
          <pc:sldMk cId="810412110" sldId="4613"/>
        </pc:sldMkLst>
        <pc:spChg chg="mod">
          <ac:chgData name="Aneta Wolanska" userId="7bd08e79-952c-46ff-ab15-5f68659defd9" providerId="ADAL" clId="{A028EAF9-4840-4D8C-A612-34674AEE54B8}" dt="2022-02-10T11:39:26.574" v="830" actId="1076"/>
          <ac:spMkLst>
            <pc:docMk/>
            <pc:sldMk cId="810412110" sldId="4613"/>
            <ac:spMk id="9" creationId="{FA306C7C-94DA-45ED-9E44-4B6DBDF23265}"/>
          </ac:spMkLst>
        </pc:spChg>
        <pc:picChg chg="mod">
          <ac:chgData name="Aneta Wolanska" userId="7bd08e79-952c-46ff-ab15-5f68659defd9" providerId="ADAL" clId="{A028EAF9-4840-4D8C-A612-34674AEE54B8}" dt="2022-02-10T11:39:29.276" v="831" actId="1076"/>
          <ac:picMkLst>
            <pc:docMk/>
            <pc:sldMk cId="810412110" sldId="4613"/>
            <ac:picMk id="8" creationId="{2BFEE765-E12C-40F6-B91E-C0A502BF6CB9}"/>
          </ac:picMkLst>
        </pc:picChg>
      </pc:sldChg>
      <pc:sldChg chg="modSp mod">
        <pc:chgData name="Aneta Wolanska" userId="7bd08e79-952c-46ff-ab15-5f68659defd9" providerId="ADAL" clId="{A028EAF9-4840-4D8C-A612-34674AEE54B8}" dt="2022-02-10T08:25:26.959" v="1" actId="20577"/>
        <pc:sldMkLst>
          <pc:docMk/>
          <pc:sldMk cId="865168792" sldId="4620"/>
        </pc:sldMkLst>
        <pc:spChg chg="mod">
          <ac:chgData name="Aneta Wolanska" userId="7bd08e79-952c-46ff-ab15-5f68659defd9" providerId="ADAL" clId="{A028EAF9-4840-4D8C-A612-34674AEE54B8}" dt="2022-02-10T08:25:26.959" v="1" actId="20577"/>
          <ac:spMkLst>
            <pc:docMk/>
            <pc:sldMk cId="865168792" sldId="4620"/>
            <ac:spMk id="7" creationId="{65AE9BE0-4775-46E2-B500-2A65FCE42331}"/>
          </ac:spMkLst>
        </pc:spChg>
      </pc:sldChg>
      <pc:sldChg chg="modSp mod">
        <pc:chgData name="Aneta Wolanska" userId="7bd08e79-952c-46ff-ab15-5f68659defd9" providerId="ADAL" clId="{A028EAF9-4840-4D8C-A612-34674AEE54B8}" dt="2022-02-10T11:49:20.746" v="904" actId="20577"/>
        <pc:sldMkLst>
          <pc:docMk/>
          <pc:sldMk cId="3516352854" sldId="4625"/>
        </pc:sldMkLst>
        <pc:spChg chg="mod">
          <ac:chgData name="Aneta Wolanska" userId="7bd08e79-952c-46ff-ab15-5f68659defd9" providerId="ADAL" clId="{A028EAF9-4840-4D8C-A612-34674AEE54B8}" dt="2022-02-10T11:49:20.746" v="904" actId="20577"/>
          <ac:spMkLst>
            <pc:docMk/>
            <pc:sldMk cId="3516352854" sldId="4625"/>
            <ac:spMk id="11" creationId="{9F2F74B2-798B-4F24-9A27-B6613B9C3073}"/>
          </ac:spMkLst>
        </pc:spChg>
      </pc:sldChg>
      <pc:sldChg chg="delSp modSp del mod ord">
        <pc:chgData name="Aneta Wolanska" userId="7bd08e79-952c-46ff-ab15-5f68659defd9" providerId="ADAL" clId="{A028EAF9-4840-4D8C-A612-34674AEE54B8}" dt="2022-02-10T11:32:26.262" v="722" actId="47"/>
        <pc:sldMkLst>
          <pc:docMk/>
          <pc:sldMk cId="1681372087" sldId="4629"/>
        </pc:sldMkLst>
        <pc:spChg chg="mod">
          <ac:chgData name="Aneta Wolanska" userId="7bd08e79-952c-46ff-ab15-5f68659defd9" providerId="ADAL" clId="{A028EAF9-4840-4D8C-A612-34674AEE54B8}" dt="2022-02-10T11:06:38.164" v="571" actId="1076"/>
          <ac:spMkLst>
            <pc:docMk/>
            <pc:sldMk cId="1681372087" sldId="4629"/>
            <ac:spMk id="7" creationId="{987F25D6-38A4-4BD0-8229-9D446600967D}"/>
          </ac:spMkLst>
        </pc:spChg>
        <pc:spChg chg="mod">
          <ac:chgData name="Aneta Wolanska" userId="7bd08e79-952c-46ff-ab15-5f68659defd9" providerId="ADAL" clId="{A028EAF9-4840-4D8C-A612-34674AEE54B8}" dt="2022-02-10T11:06:38.164" v="571" actId="1076"/>
          <ac:spMkLst>
            <pc:docMk/>
            <pc:sldMk cId="1681372087" sldId="4629"/>
            <ac:spMk id="9" creationId="{4E47C3E8-B293-4BB7-B464-8B14F7AEFF26}"/>
          </ac:spMkLst>
        </pc:spChg>
        <pc:spChg chg="mod">
          <ac:chgData name="Aneta Wolanska" userId="7bd08e79-952c-46ff-ab15-5f68659defd9" providerId="ADAL" clId="{A028EAF9-4840-4D8C-A612-34674AEE54B8}" dt="2022-02-10T11:06:38.164" v="571" actId="1076"/>
          <ac:spMkLst>
            <pc:docMk/>
            <pc:sldMk cId="1681372087" sldId="4629"/>
            <ac:spMk id="11" creationId="{438B3825-5832-4500-9EE5-2743C6ED3F94}"/>
          </ac:spMkLst>
        </pc:spChg>
        <pc:spChg chg="mod">
          <ac:chgData name="Aneta Wolanska" userId="7bd08e79-952c-46ff-ab15-5f68659defd9" providerId="ADAL" clId="{A028EAF9-4840-4D8C-A612-34674AEE54B8}" dt="2022-02-10T11:06:38.164" v="571" actId="1076"/>
          <ac:spMkLst>
            <pc:docMk/>
            <pc:sldMk cId="1681372087" sldId="4629"/>
            <ac:spMk id="13" creationId="{DFB1B48F-05F7-4584-8EA4-FCB5BFC981EB}"/>
          </ac:spMkLst>
        </pc:spChg>
        <pc:spChg chg="mod">
          <ac:chgData name="Aneta Wolanska" userId="7bd08e79-952c-46ff-ab15-5f68659defd9" providerId="ADAL" clId="{A028EAF9-4840-4D8C-A612-34674AEE54B8}" dt="2022-02-10T11:06:38.164" v="571" actId="1076"/>
          <ac:spMkLst>
            <pc:docMk/>
            <pc:sldMk cId="1681372087" sldId="4629"/>
            <ac:spMk id="15" creationId="{2DD56382-3F8C-4B2B-965C-97D2464DD228}"/>
          </ac:spMkLst>
        </pc:spChg>
        <pc:spChg chg="mod">
          <ac:chgData name="Aneta Wolanska" userId="7bd08e79-952c-46ff-ab15-5f68659defd9" providerId="ADAL" clId="{A028EAF9-4840-4D8C-A612-34674AEE54B8}" dt="2022-02-10T11:06:38.164" v="571" actId="1076"/>
          <ac:spMkLst>
            <pc:docMk/>
            <pc:sldMk cId="1681372087" sldId="4629"/>
            <ac:spMk id="16" creationId="{33457BFD-E8AE-44E5-96BC-3936294D1519}"/>
          </ac:spMkLst>
        </pc:spChg>
        <pc:spChg chg="mod">
          <ac:chgData name="Aneta Wolanska" userId="7bd08e79-952c-46ff-ab15-5f68659defd9" providerId="ADAL" clId="{A028EAF9-4840-4D8C-A612-34674AEE54B8}" dt="2022-02-10T11:06:38.164" v="571" actId="1076"/>
          <ac:spMkLst>
            <pc:docMk/>
            <pc:sldMk cId="1681372087" sldId="4629"/>
            <ac:spMk id="17" creationId="{72F4D01E-F677-4D48-B7EA-EC8B48A45AD0}"/>
          </ac:spMkLst>
        </pc:spChg>
        <pc:spChg chg="mod">
          <ac:chgData name="Aneta Wolanska" userId="7bd08e79-952c-46ff-ab15-5f68659defd9" providerId="ADAL" clId="{A028EAF9-4840-4D8C-A612-34674AEE54B8}" dt="2022-02-10T11:06:38.164" v="571" actId="1076"/>
          <ac:spMkLst>
            <pc:docMk/>
            <pc:sldMk cId="1681372087" sldId="4629"/>
            <ac:spMk id="18" creationId="{29D63A40-FDB3-4B7D-9834-D5F4F3154DCF}"/>
          </ac:spMkLst>
        </pc:spChg>
        <pc:spChg chg="mod">
          <ac:chgData name="Aneta Wolanska" userId="7bd08e79-952c-46ff-ab15-5f68659defd9" providerId="ADAL" clId="{A028EAF9-4840-4D8C-A612-34674AEE54B8}" dt="2022-02-10T11:06:38.164" v="571" actId="1076"/>
          <ac:spMkLst>
            <pc:docMk/>
            <pc:sldMk cId="1681372087" sldId="4629"/>
            <ac:spMk id="19" creationId="{63C0C1A2-C433-4D12-8BF0-E43438503A41}"/>
          </ac:spMkLst>
        </pc:spChg>
        <pc:spChg chg="mod">
          <ac:chgData name="Aneta Wolanska" userId="7bd08e79-952c-46ff-ab15-5f68659defd9" providerId="ADAL" clId="{A028EAF9-4840-4D8C-A612-34674AEE54B8}" dt="2022-02-10T11:06:38.164" v="571" actId="1076"/>
          <ac:spMkLst>
            <pc:docMk/>
            <pc:sldMk cId="1681372087" sldId="4629"/>
            <ac:spMk id="20" creationId="{BA900FFF-23CA-4F43-B36F-C81FAAE28A2A}"/>
          </ac:spMkLst>
        </pc:spChg>
        <pc:spChg chg="del mod">
          <ac:chgData name="Aneta Wolanska" userId="7bd08e79-952c-46ff-ab15-5f68659defd9" providerId="ADAL" clId="{A028EAF9-4840-4D8C-A612-34674AEE54B8}" dt="2022-02-10T11:06:09.638" v="567" actId="478"/>
          <ac:spMkLst>
            <pc:docMk/>
            <pc:sldMk cId="1681372087" sldId="4629"/>
            <ac:spMk id="22" creationId="{EA2457DC-2764-4510-85C6-9B736BFB97ED}"/>
          </ac:spMkLst>
        </pc:spChg>
        <pc:picChg chg="del mod">
          <ac:chgData name="Aneta Wolanska" userId="7bd08e79-952c-46ff-ab15-5f68659defd9" providerId="ADAL" clId="{A028EAF9-4840-4D8C-A612-34674AEE54B8}" dt="2022-02-10T11:06:09.638" v="567" actId="478"/>
          <ac:picMkLst>
            <pc:docMk/>
            <pc:sldMk cId="1681372087" sldId="4629"/>
            <ac:picMk id="21" creationId="{5E3DEF12-86BD-4C82-98BD-2841A0B0FE69}"/>
          </ac:picMkLst>
        </pc:picChg>
      </pc:sldChg>
      <pc:sldChg chg="addSp delSp modSp del mod delAnim">
        <pc:chgData name="Aneta Wolanska" userId="7bd08e79-952c-46ff-ab15-5f68659defd9" providerId="ADAL" clId="{A028EAF9-4840-4D8C-A612-34674AEE54B8}" dt="2022-02-10T11:33:10.262" v="724" actId="47"/>
        <pc:sldMkLst>
          <pc:docMk/>
          <pc:sldMk cId="2178369705" sldId="4631"/>
        </pc:sldMkLst>
        <pc:spChg chg="del mod">
          <ac:chgData name="Aneta Wolanska" userId="7bd08e79-952c-46ff-ab15-5f68659defd9" providerId="ADAL" clId="{A028EAF9-4840-4D8C-A612-34674AEE54B8}" dt="2022-02-10T11:07:13.919" v="573" actId="478"/>
          <ac:spMkLst>
            <pc:docMk/>
            <pc:sldMk cId="2178369705" sldId="4631"/>
            <ac:spMk id="5" creationId="{14316865-9A1F-4D91-AA45-B050BB57A8A3}"/>
          </ac:spMkLst>
        </pc:spChg>
        <pc:spChg chg="del mod">
          <ac:chgData name="Aneta Wolanska" userId="7bd08e79-952c-46ff-ab15-5f68659defd9" providerId="ADAL" clId="{A028EAF9-4840-4D8C-A612-34674AEE54B8}" dt="2022-02-10T11:12:54.619" v="648" actId="478"/>
          <ac:spMkLst>
            <pc:docMk/>
            <pc:sldMk cId="2178369705" sldId="4631"/>
            <ac:spMk id="6" creationId="{50B80009-CA12-4DEE-9D56-A6C5C028CF97}"/>
          </ac:spMkLst>
        </pc:spChg>
        <pc:spChg chg="del mod">
          <ac:chgData name="Aneta Wolanska" userId="7bd08e79-952c-46ff-ab15-5f68659defd9" providerId="ADAL" clId="{A028EAF9-4840-4D8C-A612-34674AEE54B8}" dt="2022-02-10T11:07:13.919" v="573" actId="478"/>
          <ac:spMkLst>
            <pc:docMk/>
            <pc:sldMk cId="2178369705" sldId="4631"/>
            <ac:spMk id="7" creationId="{8BCEE6AF-B824-4AFA-A57C-AD8557DC57AB}"/>
          </ac:spMkLst>
        </pc:spChg>
        <pc:spChg chg="del mod">
          <ac:chgData name="Aneta Wolanska" userId="7bd08e79-952c-46ff-ab15-5f68659defd9" providerId="ADAL" clId="{A028EAF9-4840-4D8C-A612-34674AEE54B8}" dt="2022-02-10T11:07:17.292" v="575" actId="478"/>
          <ac:spMkLst>
            <pc:docMk/>
            <pc:sldMk cId="2178369705" sldId="4631"/>
            <ac:spMk id="8" creationId="{F01AF493-5DEE-440C-886D-44C10A9311A2}"/>
          </ac:spMkLst>
        </pc:spChg>
        <pc:spChg chg="mod">
          <ac:chgData name="Aneta Wolanska" userId="7bd08e79-952c-46ff-ab15-5f68659defd9" providerId="ADAL" clId="{A028EAF9-4840-4D8C-A612-34674AEE54B8}" dt="2022-02-10T11:13:15.154" v="650" actId="1076"/>
          <ac:spMkLst>
            <pc:docMk/>
            <pc:sldMk cId="2178369705" sldId="4631"/>
            <ac:spMk id="9" creationId="{F0879289-D9CE-4FE1-A90F-49C1AE195E19}"/>
          </ac:spMkLst>
        </pc:spChg>
        <pc:spChg chg="mod">
          <ac:chgData name="Aneta Wolanska" userId="7bd08e79-952c-46ff-ab15-5f68659defd9" providerId="ADAL" clId="{A028EAF9-4840-4D8C-A612-34674AEE54B8}" dt="2022-02-10T11:15:15.310" v="680" actId="1076"/>
          <ac:spMkLst>
            <pc:docMk/>
            <pc:sldMk cId="2178369705" sldId="4631"/>
            <ac:spMk id="10" creationId="{4C6EC31D-615C-4E25-9AAD-00E3D13C6C11}"/>
          </ac:spMkLst>
        </pc:spChg>
        <pc:spChg chg="mod">
          <ac:chgData name="Aneta Wolanska" userId="7bd08e79-952c-46ff-ab15-5f68659defd9" providerId="ADAL" clId="{A028EAF9-4840-4D8C-A612-34674AEE54B8}" dt="2022-02-10T11:15:45.522" v="684" actId="1076"/>
          <ac:spMkLst>
            <pc:docMk/>
            <pc:sldMk cId="2178369705" sldId="4631"/>
            <ac:spMk id="11" creationId="{D9E8718A-0861-4812-BAA4-6A0F9E6358BF}"/>
          </ac:spMkLst>
        </pc:spChg>
        <pc:spChg chg="del mod">
          <ac:chgData name="Aneta Wolanska" userId="7bd08e79-952c-46ff-ab15-5f68659defd9" providerId="ADAL" clId="{A028EAF9-4840-4D8C-A612-34674AEE54B8}" dt="2022-02-10T11:10:24.580" v="619" actId="478"/>
          <ac:spMkLst>
            <pc:docMk/>
            <pc:sldMk cId="2178369705" sldId="4631"/>
            <ac:spMk id="12" creationId="{3078A784-7E73-49BA-8AEC-2145EC56D7C3}"/>
          </ac:spMkLst>
        </pc:spChg>
        <pc:spChg chg="del">
          <ac:chgData name="Aneta Wolanska" userId="7bd08e79-952c-46ff-ab15-5f68659defd9" providerId="ADAL" clId="{A028EAF9-4840-4D8C-A612-34674AEE54B8}" dt="2022-02-10T11:07:13.919" v="573" actId="478"/>
          <ac:spMkLst>
            <pc:docMk/>
            <pc:sldMk cId="2178369705" sldId="4631"/>
            <ac:spMk id="13" creationId="{168052EC-726B-49D4-A7D9-0753A9C060FC}"/>
          </ac:spMkLst>
        </pc:spChg>
        <pc:spChg chg="mod">
          <ac:chgData name="Aneta Wolanska" userId="7bd08e79-952c-46ff-ab15-5f68659defd9" providerId="ADAL" clId="{A028EAF9-4840-4D8C-A612-34674AEE54B8}" dt="2022-02-10T11:09:55.730" v="614" actId="1076"/>
          <ac:spMkLst>
            <pc:docMk/>
            <pc:sldMk cId="2178369705" sldId="4631"/>
            <ac:spMk id="16" creationId="{E58D44F2-6F14-4322-AD02-5D1780C1502B}"/>
          </ac:spMkLst>
        </pc:spChg>
        <pc:spChg chg="del">
          <ac:chgData name="Aneta Wolanska" userId="7bd08e79-952c-46ff-ab15-5f68659defd9" providerId="ADAL" clId="{A028EAF9-4840-4D8C-A612-34674AEE54B8}" dt="2022-02-10T11:12:47.777" v="645" actId="478"/>
          <ac:spMkLst>
            <pc:docMk/>
            <pc:sldMk cId="2178369705" sldId="4631"/>
            <ac:spMk id="17" creationId="{D49D2F9D-41A3-41B3-8300-D35D5B4A1667}"/>
          </ac:spMkLst>
        </pc:spChg>
        <pc:spChg chg="add del mod">
          <ac:chgData name="Aneta Wolanska" userId="7bd08e79-952c-46ff-ab15-5f68659defd9" providerId="ADAL" clId="{A028EAF9-4840-4D8C-A612-34674AEE54B8}" dt="2022-02-10T11:09:12.399" v="602" actId="478"/>
          <ac:spMkLst>
            <pc:docMk/>
            <pc:sldMk cId="2178369705" sldId="4631"/>
            <ac:spMk id="18" creationId="{80571F13-6687-414F-958F-FE3F402354F5}"/>
          </ac:spMkLst>
        </pc:spChg>
        <pc:spChg chg="add mod">
          <ac:chgData name="Aneta Wolanska" userId="7bd08e79-952c-46ff-ab15-5f68659defd9" providerId="ADAL" clId="{A028EAF9-4840-4D8C-A612-34674AEE54B8}" dt="2022-02-10T11:15:06.166" v="679" actId="14100"/>
          <ac:spMkLst>
            <pc:docMk/>
            <pc:sldMk cId="2178369705" sldId="4631"/>
            <ac:spMk id="19" creationId="{96D3D3FA-74B5-4982-BC92-55E12DB4CEDC}"/>
          </ac:spMkLst>
        </pc:spChg>
        <pc:spChg chg="add mod">
          <ac:chgData name="Aneta Wolanska" userId="7bd08e79-952c-46ff-ab15-5f68659defd9" providerId="ADAL" clId="{A028EAF9-4840-4D8C-A612-34674AEE54B8}" dt="2022-02-10T11:15:15.310" v="680" actId="1076"/>
          <ac:spMkLst>
            <pc:docMk/>
            <pc:sldMk cId="2178369705" sldId="4631"/>
            <ac:spMk id="21" creationId="{1DE169AC-3429-4868-B42D-7574BD3266C7}"/>
          </ac:spMkLst>
        </pc:spChg>
        <pc:spChg chg="add del mod">
          <ac:chgData name="Aneta Wolanska" userId="7bd08e79-952c-46ff-ab15-5f68659defd9" providerId="ADAL" clId="{A028EAF9-4840-4D8C-A612-34674AEE54B8}" dt="2022-02-10T11:15:22.780" v="681" actId="1076"/>
          <ac:spMkLst>
            <pc:docMk/>
            <pc:sldMk cId="2178369705" sldId="4631"/>
            <ac:spMk id="23" creationId="{45A19F62-3A7E-4BC5-BC52-D1A21C9AEB23}"/>
          </ac:spMkLst>
        </pc:spChg>
        <pc:spChg chg="add mod">
          <ac:chgData name="Aneta Wolanska" userId="7bd08e79-952c-46ff-ab15-5f68659defd9" providerId="ADAL" clId="{A028EAF9-4840-4D8C-A612-34674AEE54B8}" dt="2022-02-10T11:15:22.780" v="681" actId="1076"/>
          <ac:spMkLst>
            <pc:docMk/>
            <pc:sldMk cId="2178369705" sldId="4631"/>
            <ac:spMk id="25" creationId="{643FC028-2C8B-4B9C-8E3A-54756EF73652}"/>
          </ac:spMkLst>
        </pc:spChg>
        <pc:spChg chg="add mod">
          <ac:chgData name="Aneta Wolanska" userId="7bd08e79-952c-46ff-ab15-5f68659defd9" providerId="ADAL" clId="{A028EAF9-4840-4D8C-A612-34674AEE54B8}" dt="2022-02-10T11:15:28.951" v="682" actId="1076"/>
          <ac:spMkLst>
            <pc:docMk/>
            <pc:sldMk cId="2178369705" sldId="4631"/>
            <ac:spMk id="27" creationId="{21C560B9-8BF5-4007-8626-7D7605974720}"/>
          </ac:spMkLst>
        </pc:spChg>
        <pc:spChg chg="add mod">
          <ac:chgData name="Aneta Wolanska" userId="7bd08e79-952c-46ff-ab15-5f68659defd9" providerId="ADAL" clId="{A028EAF9-4840-4D8C-A612-34674AEE54B8}" dt="2022-02-10T11:15:22.780" v="681" actId="1076"/>
          <ac:spMkLst>
            <pc:docMk/>
            <pc:sldMk cId="2178369705" sldId="4631"/>
            <ac:spMk id="28" creationId="{11FF5CB5-30CF-4F12-9078-B79E74CB667A}"/>
          </ac:spMkLst>
        </pc:spChg>
        <pc:spChg chg="add mod">
          <ac:chgData name="Aneta Wolanska" userId="7bd08e79-952c-46ff-ab15-5f68659defd9" providerId="ADAL" clId="{A028EAF9-4840-4D8C-A612-34674AEE54B8}" dt="2022-02-10T11:15:28.951" v="682" actId="1076"/>
          <ac:spMkLst>
            <pc:docMk/>
            <pc:sldMk cId="2178369705" sldId="4631"/>
            <ac:spMk id="29" creationId="{4C682C75-EC7E-4014-A0CC-E651BFE76909}"/>
          </ac:spMkLst>
        </pc:spChg>
        <pc:spChg chg="add mod">
          <ac:chgData name="Aneta Wolanska" userId="7bd08e79-952c-46ff-ab15-5f68659defd9" providerId="ADAL" clId="{A028EAF9-4840-4D8C-A612-34674AEE54B8}" dt="2022-02-10T11:15:38.514" v="683" actId="1076"/>
          <ac:spMkLst>
            <pc:docMk/>
            <pc:sldMk cId="2178369705" sldId="4631"/>
            <ac:spMk id="31" creationId="{A3175B19-A7D1-4C37-B3DD-24C6A5F17E08}"/>
          </ac:spMkLst>
        </pc:spChg>
        <pc:spChg chg="add mod">
          <ac:chgData name="Aneta Wolanska" userId="7bd08e79-952c-46ff-ab15-5f68659defd9" providerId="ADAL" clId="{A028EAF9-4840-4D8C-A612-34674AEE54B8}" dt="2022-02-10T11:15:45.522" v="684" actId="1076"/>
          <ac:spMkLst>
            <pc:docMk/>
            <pc:sldMk cId="2178369705" sldId="4631"/>
            <ac:spMk id="32" creationId="{AAFFFFF7-7ABE-43E5-87AD-04380971648E}"/>
          </ac:spMkLst>
        </pc:spChg>
        <pc:spChg chg="add del mod">
          <ac:chgData name="Aneta Wolanska" userId="7bd08e79-952c-46ff-ab15-5f68659defd9" providerId="ADAL" clId="{A028EAF9-4840-4D8C-A612-34674AEE54B8}" dt="2022-02-10T11:14:51.591" v="676" actId="478"/>
          <ac:spMkLst>
            <pc:docMk/>
            <pc:sldMk cId="2178369705" sldId="4631"/>
            <ac:spMk id="34" creationId="{765D7FAC-D257-4E05-A3DD-2405A323E4A8}"/>
          </ac:spMkLst>
        </pc:spChg>
        <pc:spChg chg="add mod">
          <ac:chgData name="Aneta Wolanska" userId="7bd08e79-952c-46ff-ab15-5f68659defd9" providerId="ADAL" clId="{A028EAF9-4840-4D8C-A612-34674AEE54B8}" dt="2022-02-10T11:15:50.973" v="685" actId="1076"/>
          <ac:spMkLst>
            <pc:docMk/>
            <pc:sldMk cId="2178369705" sldId="4631"/>
            <ac:spMk id="36" creationId="{E6D57AD3-05F7-4616-B6E4-8740BAA85620}"/>
          </ac:spMkLst>
        </pc:spChg>
        <pc:spChg chg="add mod">
          <ac:chgData name="Aneta Wolanska" userId="7bd08e79-952c-46ff-ab15-5f68659defd9" providerId="ADAL" clId="{A028EAF9-4840-4D8C-A612-34674AEE54B8}" dt="2022-02-10T11:16:14.458" v="691" actId="207"/>
          <ac:spMkLst>
            <pc:docMk/>
            <pc:sldMk cId="2178369705" sldId="4631"/>
            <ac:spMk id="38" creationId="{586BAE2B-CB5F-4C9D-AB12-A5E33EC0F0E8}"/>
          </ac:spMkLst>
        </pc:spChg>
        <pc:picChg chg="mod">
          <ac:chgData name="Aneta Wolanska" userId="7bd08e79-952c-46ff-ab15-5f68659defd9" providerId="ADAL" clId="{A028EAF9-4840-4D8C-A612-34674AEE54B8}" dt="2022-02-10T11:15:56.390" v="688" actId="1076"/>
          <ac:picMkLst>
            <pc:docMk/>
            <pc:sldMk cId="2178369705" sldId="4631"/>
            <ac:picMk id="14" creationId="{A9FA1FF6-7334-4E5A-91CD-AC8E9A3FF29B}"/>
          </ac:picMkLst>
        </pc:picChg>
        <pc:picChg chg="mod">
          <ac:chgData name="Aneta Wolanska" userId="7bd08e79-952c-46ff-ab15-5f68659defd9" providerId="ADAL" clId="{A028EAF9-4840-4D8C-A612-34674AEE54B8}" dt="2022-02-10T11:09:55.730" v="614" actId="1076"/>
          <ac:picMkLst>
            <pc:docMk/>
            <pc:sldMk cId="2178369705" sldId="4631"/>
            <ac:picMk id="15" creationId="{7070BEF4-A524-4AEE-B3BC-61224953355A}"/>
          </ac:picMkLst>
        </pc:picChg>
      </pc:sldChg>
      <pc:sldChg chg="delSp modSp del mod delAnim">
        <pc:chgData name="Aneta Wolanska" userId="7bd08e79-952c-46ff-ab15-5f68659defd9" providerId="ADAL" clId="{A028EAF9-4840-4D8C-A612-34674AEE54B8}" dt="2022-02-10T11:33:08.016" v="723" actId="47"/>
        <pc:sldMkLst>
          <pc:docMk/>
          <pc:sldMk cId="2356380116" sldId="4633"/>
        </pc:sldMkLst>
        <pc:spChg chg="del">
          <ac:chgData name="Aneta Wolanska" userId="7bd08e79-952c-46ff-ab15-5f68659defd9" providerId="ADAL" clId="{A028EAF9-4840-4D8C-A612-34674AEE54B8}" dt="2022-02-10T11:30:01.291" v="714" actId="478"/>
          <ac:spMkLst>
            <pc:docMk/>
            <pc:sldMk cId="2356380116" sldId="4633"/>
            <ac:spMk id="14" creationId="{483502EB-72C4-4272-98A8-CF16230A9F6B}"/>
          </ac:spMkLst>
        </pc:spChg>
        <pc:spChg chg="mod">
          <ac:chgData name="Aneta Wolanska" userId="7bd08e79-952c-46ff-ab15-5f68659defd9" providerId="ADAL" clId="{A028EAF9-4840-4D8C-A612-34674AEE54B8}" dt="2022-02-10T11:30:03.753" v="716" actId="20577"/>
          <ac:spMkLst>
            <pc:docMk/>
            <pc:sldMk cId="2356380116" sldId="4633"/>
            <ac:spMk id="15" creationId="{99B4A971-00F1-4D33-8ED0-5FD1BD1FD208}"/>
          </ac:spMkLst>
        </pc:spChg>
        <pc:spChg chg="del">
          <ac:chgData name="Aneta Wolanska" userId="7bd08e79-952c-46ff-ab15-5f68659defd9" providerId="ADAL" clId="{A028EAF9-4840-4D8C-A612-34674AEE54B8}" dt="2022-02-10T11:30:01.291" v="714" actId="478"/>
          <ac:spMkLst>
            <pc:docMk/>
            <pc:sldMk cId="2356380116" sldId="4633"/>
            <ac:spMk id="18" creationId="{5642118E-EF30-46EA-8DD4-74018F50489F}"/>
          </ac:spMkLst>
        </pc:spChg>
        <pc:spChg chg="del">
          <ac:chgData name="Aneta Wolanska" userId="7bd08e79-952c-46ff-ab15-5f68659defd9" providerId="ADAL" clId="{A028EAF9-4840-4D8C-A612-34674AEE54B8}" dt="2022-02-10T11:30:01.291" v="714" actId="478"/>
          <ac:spMkLst>
            <pc:docMk/>
            <pc:sldMk cId="2356380116" sldId="4633"/>
            <ac:spMk id="19" creationId="{B8ED2283-8165-4DE2-BF63-00FA1F2BC575}"/>
          </ac:spMkLst>
        </pc:spChg>
      </pc:sldChg>
      <pc:sldChg chg="modSp mod modAnim">
        <pc:chgData name="Aneta Wolanska" userId="7bd08e79-952c-46ff-ab15-5f68659defd9" providerId="ADAL" clId="{A028EAF9-4840-4D8C-A612-34674AEE54B8}" dt="2022-02-11T14:27:43.304" v="1058"/>
        <pc:sldMkLst>
          <pc:docMk/>
          <pc:sldMk cId="1711564165" sldId="4635"/>
        </pc:sldMkLst>
        <pc:spChg chg="mod">
          <ac:chgData name="Aneta Wolanska" userId="7bd08e79-952c-46ff-ab15-5f68659defd9" providerId="ADAL" clId="{A028EAF9-4840-4D8C-A612-34674AEE54B8}" dt="2022-02-11T14:18:40.396" v="938" actId="1076"/>
          <ac:spMkLst>
            <pc:docMk/>
            <pc:sldMk cId="1711564165" sldId="4635"/>
            <ac:spMk id="8" creationId="{D722B2FD-A443-4E60-B7F7-2C352DF38D4D}"/>
          </ac:spMkLst>
        </pc:spChg>
        <pc:spChg chg="mod">
          <ac:chgData name="Aneta Wolanska" userId="7bd08e79-952c-46ff-ab15-5f68659defd9" providerId="ADAL" clId="{A028EAF9-4840-4D8C-A612-34674AEE54B8}" dt="2022-02-11T14:18:36.220" v="937" actId="1076"/>
          <ac:spMkLst>
            <pc:docMk/>
            <pc:sldMk cId="1711564165" sldId="4635"/>
            <ac:spMk id="20" creationId="{13B096C7-1785-48BE-A23B-56563C9CC70E}"/>
          </ac:spMkLst>
        </pc:spChg>
        <pc:picChg chg="mod">
          <ac:chgData name="Aneta Wolanska" userId="7bd08e79-952c-46ff-ab15-5f68659defd9" providerId="ADAL" clId="{A028EAF9-4840-4D8C-A612-34674AEE54B8}" dt="2022-02-11T14:18:36.220" v="937" actId="1076"/>
          <ac:picMkLst>
            <pc:docMk/>
            <pc:sldMk cId="1711564165" sldId="4635"/>
            <ac:picMk id="18" creationId="{599346F8-E038-44B7-AC71-4A431BC1935B}"/>
          </ac:picMkLst>
        </pc:picChg>
      </pc:sldChg>
      <pc:sldChg chg="modSp del mod">
        <pc:chgData name="Aneta Wolanska" userId="7bd08e79-952c-46ff-ab15-5f68659defd9" providerId="ADAL" clId="{A028EAF9-4840-4D8C-A612-34674AEE54B8}" dt="2022-02-10T09:03:00.010" v="264" actId="47"/>
        <pc:sldMkLst>
          <pc:docMk/>
          <pc:sldMk cId="3099121098" sldId="4640"/>
        </pc:sldMkLst>
        <pc:spChg chg="mod">
          <ac:chgData name="Aneta Wolanska" userId="7bd08e79-952c-46ff-ab15-5f68659defd9" providerId="ADAL" clId="{A028EAF9-4840-4D8C-A612-34674AEE54B8}" dt="2022-02-10T08:55:04.223" v="207" actId="1076"/>
          <ac:spMkLst>
            <pc:docMk/>
            <pc:sldMk cId="3099121098" sldId="4640"/>
            <ac:spMk id="8" creationId="{7381387B-0073-43CE-BC4E-880E15DE8C5D}"/>
          </ac:spMkLst>
        </pc:spChg>
      </pc:sldChg>
      <pc:sldChg chg="del">
        <pc:chgData name="Aneta Wolanska" userId="7bd08e79-952c-46ff-ab15-5f68659defd9" providerId="ADAL" clId="{A028EAF9-4840-4D8C-A612-34674AEE54B8}" dt="2022-02-10T09:03:12.562" v="265" actId="47"/>
        <pc:sldMkLst>
          <pc:docMk/>
          <pc:sldMk cId="3696749699" sldId="4641"/>
        </pc:sldMkLst>
      </pc:sldChg>
      <pc:sldChg chg="del">
        <pc:chgData name="Aneta Wolanska" userId="7bd08e79-952c-46ff-ab15-5f68659defd9" providerId="ADAL" clId="{A028EAF9-4840-4D8C-A612-34674AEE54B8}" dt="2022-02-10T09:04:04.269" v="269" actId="47"/>
        <pc:sldMkLst>
          <pc:docMk/>
          <pc:sldMk cId="3938893584" sldId="4642"/>
        </pc:sldMkLst>
      </pc:sldChg>
      <pc:sldChg chg="addSp delSp modSp del mod delAnim">
        <pc:chgData name="Aneta Wolanska" userId="7bd08e79-952c-46ff-ab15-5f68659defd9" providerId="ADAL" clId="{A028EAF9-4840-4D8C-A612-34674AEE54B8}" dt="2022-02-10T09:08:59.905" v="310" actId="47"/>
        <pc:sldMkLst>
          <pc:docMk/>
          <pc:sldMk cId="3342382328" sldId="4643"/>
        </pc:sldMkLst>
        <pc:spChg chg="mod">
          <ac:chgData name="Aneta Wolanska" userId="7bd08e79-952c-46ff-ab15-5f68659defd9" providerId="ADAL" clId="{A028EAF9-4840-4D8C-A612-34674AEE54B8}" dt="2022-02-10T09:07:13.505" v="292" actId="20577"/>
          <ac:spMkLst>
            <pc:docMk/>
            <pc:sldMk cId="3342382328" sldId="4643"/>
            <ac:spMk id="2" creationId="{0BDE0AB0-03F0-485C-B202-01747D3E04F5}"/>
          </ac:spMkLst>
        </pc:spChg>
        <pc:spChg chg="del">
          <ac:chgData name="Aneta Wolanska" userId="7bd08e79-952c-46ff-ab15-5f68659defd9" providerId="ADAL" clId="{A028EAF9-4840-4D8C-A612-34674AEE54B8}" dt="2022-02-10T09:07:31.193" v="297" actId="478"/>
          <ac:spMkLst>
            <pc:docMk/>
            <pc:sldMk cId="3342382328" sldId="4643"/>
            <ac:spMk id="9" creationId="{83B737EB-E31A-4EDE-B33C-0B729DDCDE40}"/>
          </ac:spMkLst>
        </pc:spChg>
        <pc:spChg chg="del">
          <ac:chgData name="Aneta Wolanska" userId="7bd08e79-952c-46ff-ab15-5f68659defd9" providerId="ADAL" clId="{A028EAF9-4840-4D8C-A612-34674AEE54B8}" dt="2022-02-10T09:07:31.193" v="297" actId="478"/>
          <ac:spMkLst>
            <pc:docMk/>
            <pc:sldMk cId="3342382328" sldId="4643"/>
            <ac:spMk id="11" creationId="{8B24FF35-CDB1-4A02-9ECB-C47A468B6488}"/>
          </ac:spMkLst>
        </pc:spChg>
        <pc:spChg chg="del">
          <ac:chgData name="Aneta Wolanska" userId="7bd08e79-952c-46ff-ab15-5f68659defd9" providerId="ADAL" clId="{A028EAF9-4840-4D8C-A612-34674AEE54B8}" dt="2022-02-10T09:07:31.193" v="297" actId="478"/>
          <ac:spMkLst>
            <pc:docMk/>
            <pc:sldMk cId="3342382328" sldId="4643"/>
            <ac:spMk id="13" creationId="{4844D4E1-BA0F-44D0-B977-4371A3EC29C7}"/>
          </ac:spMkLst>
        </pc:spChg>
        <pc:spChg chg="del">
          <ac:chgData name="Aneta Wolanska" userId="7bd08e79-952c-46ff-ab15-5f68659defd9" providerId="ADAL" clId="{A028EAF9-4840-4D8C-A612-34674AEE54B8}" dt="2022-02-10T09:07:36.265" v="298" actId="478"/>
          <ac:spMkLst>
            <pc:docMk/>
            <pc:sldMk cId="3342382328" sldId="4643"/>
            <ac:spMk id="14" creationId="{A68C3BAC-E724-4678-87C7-1507627BFD25}"/>
          </ac:spMkLst>
        </pc:spChg>
        <pc:spChg chg="del">
          <ac:chgData name="Aneta Wolanska" userId="7bd08e79-952c-46ff-ab15-5f68659defd9" providerId="ADAL" clId="{A028EAF9-4840-4D8C-A612-34674AEE54B8}" dt="2022-02-10T09:07:36.265" v="298" actId="478"/>
          <ac:spMkLst>
            <pc:docMk/>
            <pc:sldMk cId="3342382328" sldId="4643"/>
            <ac:spMk id="15" creationId="{48DCEB57-9DFD-47EF-AEF7-E5B47CD8CC62}"/>
          </ac:spMkLst>
        </pc:spChg>
        <pc:spChg chg="del">
          <ac:chgData name="Aneta Wolanska" userId="7bd08e79-952c-46ff-ab15-5f68659defd9" providerId="ADAL" clId="{A028EAF9-4840-4D8C-A612-34674AEE54B8}" dt="2022-02-10T09:06:04.302" v="272" actId="478"/>
          <ac:spMkLst>
            <pc:docMk/>
            <pc:sldMk cId="3342382328" sldId="4643"/>
            <ac:spMk id="16" creationId="{02463CAB-CF11-4418-A8FE-FFFF78C85F50}"/>
          </ac:spMkLst>
        </pc:spChg>
        <pc:spChg chg="del">
          <ac:chgData name="Aneta Wolanska" userId="7bd08e79-952c-46ff-ab15-5f68659defd9" providerId="ADAL" clId="{A028EAF9-4840-4D8C-A612-34674AEE54B8}" dt="2022-02-10T09:07:31.193" v="297" actId="478"/>
          <ac:spMkLst>
            <pc:docMk/>
            <pc:sldMk cId="3342382328" sldId="4643"/>
            <ac:spMk id="18" creationId="{B0B44440-E0C9-4B2A-A8D3-3154EA58661F}"/>
          </ac:spMkLst>
        </pc:spChg>
        <pc:spChg chg="del">
          <ac:chgData name="Aneta Wolanska" userId="7bd08e79-952c-46ff-ab15-5f68659defd9" providerId="ADAL" clId="{A028EAF9-4840-4D8C-A612-34674AEE54B8}" dt="2022-02-10T09:07:31.193" v="297" actId="478"/>
          <ac:spMkLst>
            <pc:docMk/>
            <pc:sldMk cId="3342382328" sldId="4643"/>
            <ac:spMk id="20" creationId="{5A4AE7C8-2341-4325-B7AB-B82C73AC6052}"/>
          </ac:spMkLst>
        </pc:spChg>
        <pc:picChg chg="add del mod modCrop">
          <ac:chgData name="Aneta Wolanska" userId="7bd08e79-952c-46ff-ab15-5f68659defd9" providerId="ADAL" clId="{A028EAF9-4840-4D8C-A612-34674AEE54B8}" dt="2022-02-10T09:08:04.681" v="299" actId="478"/>
          <ac:picMkLst>
            <pc:docMk/>
            <pc:sldMk cId="3342382328" sldId="4643"/>
            <ac:picMk id="4" creationId="{9363F56A-81B8-4AB0-BC57-E9274A7093A6}"/>
          </ac:picMkLst>
        </pc:picChg>
        <pc:picChg chg="del">
          <ac:chgData name="Aneta Wolanska" userId="7bd08e79-952c-46ff-ab15-5f68659defd9" providerId="ADAL" clId="{A028EAF9-4840-4D8C-A612-34674AEE54B8}" dt="2022-02-10T09:06:02.676" v="271" actId="478"/>
          <ac:picMkLst>
            <pc:docMk/>
            <pc:sldMk cId="3342382328" sldId="4643"/>
            <ac:picMk id="7" creationId="{C8D62D17-0A33-4E4D-BD90-C69C8EE585AF}"/>
          </ac:picMkLst>
        </pc:picChg>
      </pc:sldChg>
      <pc:sldChg chg="del addCm">
        <pc:chgData name="Aneta Wolanska" userId="7bd08e79-952c-46ff-ab15-5f68659defd9" providerId="ADAL" clId="{A028EAF9-4840-4D8C-A612-34674AEE54B8}" dt="2022-02-10T11:21:22.894" v="694" actId="47"/>
        <pc:sldMkLst>
          <pc:docMk/>
          <pc:sldMk cId="265929701" sldId="4644"/>
        </pc:sldMkLst>
      </pc:sldChg>
      <pc:sldChg chg="addSp delSp modSp mod ord modAnim">
        <pc:chgData name="Aneta Wolanska" userId="7bd08e79-952c-46ff-ab15-5f68659defd9" providerId="ADAL" clId="{A028EAF9-4840-4D8C-A612-34674AEE54B8}" dt="2022-02-11T14:22:23.728" v="1045"/>
        <pc:sldMkLst>
          <pc:docMk/>
          <pc:sldMk cId="3250083478" sldId="4647"/>
        </pc:sldMkLst>
        <pc:spChg chg="mod">
          <ac:chgData name="Aneta Wolanska" userId="7bd08e79-952c-46ff-ab15-5f68659defd9" providerId="ADAL" clId="{A028EAF9-4840-4D8C-A612-34674AEE54B8}" dt="2022-02-10T09:12:51.215" v="362" actId="1076"/>
          <ac:spMkLst>
            <pc:docMk/>
            <pc:sldMk cId="3250083478" sldId="4647"/>
            <ac:spMk id="2" creationId="{1F67E531-7D2B-405F-87FE-ED490FDA1123}"/>
          </ac:spMkLst>
        </pc:spChg>
        <pc:spChg chg="mod">
          <ac:chgData name="Aneta Wolanska" userId="7bd08e79-952c-46ff-ab15-5f68659defd9" providerId="ADAL" clId="{A028EAF9-4840-4D8C-A612-34674AEE54B8}" dt="2022-02-10T09:13:23.056" v="371" actId="1076"/>
          <ac:spMkLst>
            <pc:docMk/>
            <pc:sldMk cId="3250083478" sldId="4647"/>
            <ac:spMk id="3" creationId="{DD43FAD1-A51F-47C6-9680-1A4DD05A718E}"/>
          </ac:spMkLst>
        </pc:spChg>
        <pc:spChg chg="mod">
          <ac:chgData name="Aneta Wolanska" userId="7bd08e79-952c-46ff-ab15-5f68659defd9" providerId="ADAL" clId="{A028EAF9-4840-4D8C-A612-34674AEE54B8}" dt="2022-02-10T09:13:43.905" v="376" actId="1076"/>
          <ac:spMkLst>
            <pc:docMk/>
            <pc:sldMk cId="3250083478" sldId="4647"/>
            <ac:spMk id="6" creationId="{E70DC487-05BC-48BB-ABBB-6EDF307E4F46}"/>
          </ac:spMkLst>
        </pc:spChg>
        <pc:spChg chg="mod">
          <ac:chgData name="Aneta Wolanska" userId="7bd08e79-952c-46ff-ab15-5f68659defd9" providerId="ADAL" clId="{A028EAF9-4840-4D8C-A612-34674AEE54B8}" dt="2022-02-10T09:15:07.815" v="390" actId="1076"/>
          <ac:spMkLst>
            <pc:docMk/>
            <pc:sldMk cId="3250083478" sldId="4647"/>
            <ac:spMk id="7" creationId="{4D39E9AC-8CE2-42DB-BE24-1FFC7679A1F6}"/>
          </ac:spMkLst>
        </pc:spChg>
        <pc:spChg chg="add mod">
          <ac:chgData name="Aneta Wolanska" userId="7bd08e79-952c-46ff-ab15-5f68659defd9" providerId="ADAL" clId="{A028EAF9-4840-4D8C-A612-34674AEE54B8}" dt="2022-02-10T09:14:59.745" v="388" actId="1076"/>
          <ac:spMkLst>
            <pc:docMk/>
            <pc:sldMk cId="3250083478" sldId="4647"/>
            <ac:spMk id="21" creationId="{90ADEC08-BE58-4B57-93C6-8BCB6C053D06}"/>
          </ac:spMkLst>
        </pc:spChg>
        <pc:spChg chg="add mod">
          <ac:chgData name="Aneta Wolanska" userId="7bd08e79-952c-46ff-ab15-5f68659defd9" providerId="ADAL" clId="{A028EAF9-4840-4D8C-A612-34674AEE54B8}" dt="2022-02-10T09:10:30.930" v="333" actId="571"/>
          <ac:spMkLst>
            <pc:docMk/>
            <pc:sldMk cId="3250083478" sldId="4647"/>
            <ac:spMk id="22" creationId="{1C71FAAC-25AC-40A4-AA85-76861C0C8D02}"/>
          </ac:spMkLst>
        </pc:spChg>
        <pc:spChg chg="add mod">
          <ac:chgData name="Aneta Wolanska" userId="7bd08e79-952c-46ff-ab15-5f68659defd9" providerId="ADAL" clId="{A028EAF9-4840-4D8C-A612-34674AEE54B8}" dt="2022-02-10T09:14:55.952" v="387" actId="1076"/>
          <ac:spMkLst>
            <pc:docMk/>
            <pc:sldMk cId="3250083478" sldId="4647"/>
            <ac:spMk id="24" creationId="{ACCC1977-C28D-483B-91E5-C5BFAA0AE794}"/>
          </ac:spMkLst>
        </pc:spChg>
        <pc:spChg chg="mod">
          <ac:chgData name="Aneta Wolanska" userId="7bd08e79-952c-46ff-ab15-5f68659defd9" providerId="ADAL" clId="{A028EAF9-4840-4D8C-A612-34674AEE54B8}" dt="2022-02-10T09:13:43.905" v="376" actId="1076"/>
          <ac:spMkLst>
            <pc:docMk/>
            <pc:sldMk cId="3250083478" sldId="4647"/>
            <ac:spMk id="25" creationId="{A6E4CD3F-C28D-4A68-8566-D3D9742EE180}"/>
          </ac:spMkLst>
        </pc:spChg>
        <pc:spChg chg="mod">
          <ac:chgData name="Aneta Wolanska" userId="7bd08e79-952c-46ff-ab15-5f68659defd9" providerId="ADAL" clId="{A028EAF9-4840-4D8C-A612-34674AEE54B8}" dt="2022-02-10T09:15:15.324" v="391" actId="1076"/>
          <ac:spMkLst>
            <pc:docMk/>
            <pc:sldMk cId="3250083478" sldId="4647"/>
            <ac:spMk id="31" creationId="{5F685267-8DF7-4DE8-801D-2D668761102D}"/>
          </ac:spMkLst>
        </pc:spChg>
        <pc:spChg chg="del mod">
          <ac:chgData name="Aneta Wolanska" userId="7bd08e79-952c-46ff-ab15-5f68659defd9" providerId="ADAL" clId="{A028EAF9-4840-4D8C-A612-34674AEE54B8}" dt="2022-02-10T09:13:17.478" v="370" actId="478"/>
          <ac:spMkLst>
            <pc:docMk/>
            <pc:sldMk cId="3250083478" sldId="4647"/>
            <ac:spMk id="34" creationId="{DEEC84C2-F891-4274-A29F-8FA67B03D93B}"/>
          </ac:spMkLst>
        </pc:spChg>
        <pc:spChg chg="mod">
          <ac:chgData name="Aneta Wolanska" userId="7bd08e79-952c-46ff-ab15-5f68659defd9" providerId="ADAL" clId="{A028EAF9-4840-4D8C-A612-34674AEE54B8}" dt="2022-02-10T09:14:50.584" v="386" actId="1076"/>
          <ac:spMkLst>
            <pc:docMk/>
            <pc:sldMk cId="3250083478" sldId="4647"/>
            <ac:spMk id="35" creationId="{F0EB97C2-3B05-4DBC-B912-F4DBF799E978}"/>
          </ac:spMkLst>
        </pc:spChg>
        <pc:spChg chg="mod">
          <ac:chgData name="Aneta Wolanska" userId="7bd08e79-952c-46ff-ab15-5f68659defd9" providerId="ADAL" clId="{A028EAF9-4840-4D8C-A612-34674AEE54B8}" dt="2022-02-10T09:14:39.646" v="385" actId="14100"/>
          <ac:spMkLst>
            <pc:docMk/>
            <pc:sldMk cId="3250083478" sldId="4647"/>
            <ac:spMk id="36" creationId="{3BD2FA6A-77F3-4C0C-99A5-380236C6C2B7}"/>
          </ac:spMkLst>
        </pc:spChg>
        <pc:picChg chg="add mod">
          <ac:chgData name="Aneta Wolanska" userId="7bd08e79-952c-46ff-ab15-5f68659defd9" providerId="ADAL" clId="{A028EAF9-4840-4D8C-A612-34674AEE54B8}" dt="2022-02-10T09:12:00.640" v="355" actId="14100"/>
          <ac:picMkLst>
            <pc:docMk/>
            <pc:sldMk cId="3250083478" sldId="4647"/>
            <ac:picMk id="26" creationId="{D77EBB78-D887-455D-A11C-A41AF9D156D3}"/>
          </ac:picMkLst>
        </pc:picChg>
        <pc:picChg chg="add mod">
          <ac:chgData name="Aneta Wolanska" userId="7bd08e79-952c-46ff-ab15-5f68659defd9" providerId="ADAL" clId="{A028EAF9-4840-4D8C-A612-34674AEE54B8}" dt="2022-02-10T09:12:29.564" v="359" actId="1076"/>
          <ac:picMkLst>
            <pc:docMk/>
            <pc:sldMk cId="3250083478" sldId="4647"/>
            <ac:picMk id="27" creationId="{0B75C298-759B-44F1-9E28-9189E4A24F01}"/>
          </ac:picMkLst>
        </pc:picChg>
        <pc:picChg chg="add mod">
          <ac:chgData name="Aneta Wolanska" userId="7bd08e79-952c-46ff-ab15-5f68659defd9" providerId="ADAL" clId="{A028EAF9-4840-4D8C-A612-34674AEE54B8}" dt="2022-02-10T09:13:59.039" v="378" actId="1076"/>
          <ac:picMkLst>
            <pc:docMk/>
            <pc:sldMk cId="3250083478" sldId="4647"/>
            <ac:picMk id="28" creationId="{05CE4E48-E3D2-44C5-BB30-A277D353758B}"/>
          </ac:picMkLst>
        </pc:picChg>
        <pc:picChg chg="add mod">
          <ac:chgData name="Aneta Wolanska" userId="7bd08e79-952c-46ff-ab15-5f68659defd9" providerId="ADAL" clId="{A028EAF9-4840-4D8C-A612-34674AEE54B8}" dt="2022-02-10T09:14:11.753" v="381" actId="1076"/>
          <ac:picMkLst>
            <pc:docMk/>
            <pc:sldMk cId="3250083478" sldId="4647"/>
            <ac:picMk id="29" creationId="{D5C19BD1-8D0D-46D5-8846-3751F74E6BEF}"/>
          </ac:picMkLst>
        </pc:picChg>
        <pc:picChg chg="add mod">
          <ac:chgData name="Aneta Wolanska" userId="7bd08e79-952c-46ff-ab15-5f68659defd9" providerId="ADAL" clId="{A028EAF9-4840-4D8C-A612-34674AEE54B8}" dt="2022-02-10T09:14:26.129" v="383" actId="1076"/>
          <ac:picMkLst>
            <pc:docMk/>
            <pc:sldMk cId="3250083478" sldId="4647"/>
            <ac:picMk id="30" creationId="{A4B04B24-D70E-47AD-BBBA-137BCCE42EFD}"/>
          </ac:picMkLst>
        </pc:picChg>
        <pc:picChg chg="mod">
          <ac:chgData name="Aneta Wolanska" userId="7bd08e79-952c-46ff-ab15-5f68659defd9" providerId="ADAL" clId="{A028EAF9-4840-4D8C-A612-34674AEE54B8}" dt="2022-02-10T09:13:43.905" v="376" actId="1076"/>
          <ac:picMkLst>
            <pc:docMk/>
            <pc:sldMk cId="3250083478" sldId="4647"/>
            <ac:picMk id="40" creationId="{3D208C84-A7AD-4CB7-A0F5-AE862689C89F}"/>
          </ac:picMkLst>
        </pc:picChg>
      </pc:sldChg>
      <pc:sldChg chg="add del">
        <pc:chgData name="Aneta Wolanska" userId="7bd08e79-952c-46ff-ab15-5f68659defd9" providerId="ADAL" clId="{A028EAF9-4840-4D8C-A612-34674AEE54B8}" dt="2022-02-10T11:31:11.661" v="719" actId="47"/>
        <pc:sldMkLst>
          <pc:docMk/>
          <pc:sldMk cId="3583808160" sldId="4648"/>
        </pc:sldMkLst>
      </pc:sldChg>
      <pc:sldChg chg="addSp delSp modSp del mod delAnim modAnim">
        <pc:chgData name="Aneta Wolanska" userId="7bd08e79-952c-46ff-ab15-5f68659defd9" providerId="ADAL" clId="{A028EAF9-4840-4D8C-A612-34674AEE54B8}" dt="2022-02-10T11:27:13.500" v="705" actId="2696"/>
        <pc:sldMkLst>
          <pc:docMk/>
          <pc:sldMk cId="3988909901" sldId="4648"/>
        </pc:sldMkLst>
        <pc:spChg chg="add mod">
          <ac:chgData name="Aneta Wolanska" userId="7bd08e79-952c-46ff-ab15-5f68659defd9" providerId="ADAL" clId="{A028EAF9-4840-4D8C-A612-34674AEE54B8}" dt="2022-02-10T10:07:07.807" v="558" actId="1076"/>
          <ac:spMkLst>
            <pc:docMk/>
            <pc:sldMk cId="3988909901" sldId="4648"/>
            <ac:spMk id="14" creationId="{A157E19A-C5F8-4C1F-B9D3-78831E9FDC74}"/>
          </ac:spMkLst>
        </pc:spChg>
        <pc:spChg chg="add mod">
          <ac:chgData name="Aneta Wolanska" userId="7bd08e79-952c-46ff-ab15-5f68659defd9" providerId="ADAL" clId="{A028EAF9-4840-4D8C-A612-34674AEE54B8}" dt="2022-02-10T10:06:59.578" v="557" actId="255"/>
          <ac:spMkLst>
            <pc:docMk/>
            <pc:sldMk cId="3988909901" sldId="4648"/>
            <ac:spMk id="17" creationId="{BA817F88-31BE-4B1B-A9AD-48A4A32A5511}"/>
          </ac:spMkLst>
        </pc:spChg>
        <pc:picChg chg="mod">
          <ac:chgData name="Aneta Wolanska" userId="7bd08e79-952c-46ff-ab15-5f68659defd9" providerId="ADAL" clId="{A028EAF9-4840-4D8C-A612-34674AEE54B8}" dt="2022-02-10T09:34:19.429" v="516" actId="1076"/>
          <ac:picMkLst>
            <pc:docMk/>
            <pc:sldMk cId="3988909901" sldId="4648"/>
            <ac:picMk id="13" creationId="{B15E3B14-3404-4B58-BE2D-5747BB46F46A}"/>
          </ac:picMkLst>
        </pc:picChg>
        <pc:picChg chg="add del mod">
          <ac:chgData name="Aneta Wolanska" userId="7bd08e79-952c-46ff-ab15-5f68659defd9" providerId="ADAL" clId="{A028EAF9-4840-4D8C-A612-34674AEE54B8}" dt="2022-02-10T10:06:18.820" v="543" actId="478"/>
          <ac:picMkLst>
            <pc:docMk/>
            <pc:sldMk cId="3988909901" sldId="4648"/>
            <ac:picMk id="15" creationId="{E820E4C0-9C02-4533-892D-1BBAF1F7A82C}"/>
          </ac:picMkLst>
        </pc:picChg>
        <pc:picChg chg="add mod">
          <ac:chgData name="Aneta Wolanska" userId="7bd08e79-952c-46ff-ab15-5f68659defd9" providerId="ADAL" clId="{A028EAF9-4840-4D8C-A612-34674AEE54B8}" dt="2022-02-10T10:06:21.979" v="545" actId="1076"/>
          <ac:picMkLst>
            <pc:docMk/>
            <pc:sldMk cId="3988909901" sldId="4648"/>
            <ac:picMk id="16" creationId="{A5699A10-B13D-452A-8408-D07EE64030CC}"/>
          </ac:picMkLst>
        </pc:picChg>
      </pc:sldChg>
      <pc:sldChg chg="add del">
        <pc:chgData name="Aneta Wolanska" userId="7bd08e79-952c-46ff-ab15-5f68659defd9" providerId="ADAL" clId="{A028EAF9-4840-4D8C-A612-34674AEE54B8}" dt="2022-02-10T11:30:31.600" v="718" actId="47"/>
        <pc:sldMkLst>
          <pc:docMk/>
          <pc:sldMk cId="451732491" sldId="4649"/>
        </pc:sldMkLst>
      </pc:sldChg>
      <pc:sldChg chg="modSp del mod modShow delCm">
        <pc:chgData name="Aneta Wolanska" userId="7bd08e79-952c-46ff-ab15-5f68659defd9" providerId="ADAL" clId="{A028EAF9-4840-4D8C-A612-34674AEE54B8}" dt="2022-02-10T11:27:13.500" v="705" actId="2696"/>
        <pc:sldMkLst>
          <pc:docMk/>
          <pc:sldMk cId="3594460258" sldId="4649"/>
        </pc:sldMkLst>
        <pc:spChg chg="mod">
          <ac:chgData name="Aneta Wolanska" userId="7bd08e79-952c-46ff-ab15-5f68659defd9" providerId="ADAL" clId="{A028EAF9-4840-4D8C-A612-34674AEE54B8}" dt="2022-02-10T09:34:33.683" v="517" actId="255"/>
          <ac:spMkLst>
            <pc:docMk/>
            <pc:sldMk cId="3594460258" sldId="4649"/>
            <ac:spMk id="3" creationId="{7E7F113D-F3DA-401D-9572-10427F1A6050}"/>
          </ac:spMkLst>
        </pc:spChg>
        <pc:spChg chg="mod">
          <ac:chgData name="Aneta Wolanska" userId="7bd08e79-952c-46ff-ab15-5f68659defd9" providerId="ADAL" clId="{A028EAF9-4840-4D8C-A612-34674AEE54B8}" dt="2022-02-10T09:34:33.683" v="517" actId="255"/>
          <ac:spMkLst>
            <pc:docMk/>
            <pc:sldMk cId="3594460258" sldId="4649"/>
            <ac:spMk id="8" creationId="{B0274409-71F2-471B-9178-F7228A9928D5}"/>
          </ac:spMkLst>
        </pc:spChg>
      </pc:sldChg>
      <pc:sldChg chg="addSp delSp modSp mod ord delAnim modAnim">
        <pc:chgData name="Aneta Wolanska" userId="7bd08e79-952c-46ff-ab15-5f68659defd9" providerId="ADAL" clId="{A028EAF9-4840-4D8C-A612-34674AEE54B8}" dt="2022-02-11T14:31:31.739" v="1090"/>
        <pc:sldMkLst>
          <pc:docMk/>
          <pc:sldMk cId="2384899415" sldId="4650"/>
        </pc:sldMkLst>
        <pc:spChg chg="mod">
          <ac:chgData name="Aneta Wolanska" userId="7bd08e79-952c-46ff-ab15-5f68659defd9" providerId="ADAL" clId="{A028EAF9-4840-4D8C-A612-34674AEE54B8}" dt="2022-02-10T11:37:47.728" v="829" actId="1076"/>
          <ac:spMkLst>
            <pc:docMk/>
            <pc:sldMk cId="2384899415" sldId="4650"/>
            <ac:spMk id="9" creationId="{2671A5F9-9371-497B-852D-1560725D40C4}"/>
          </ac:spMkLst>
        </pc:spChg>
        <pc:spChg chg="mod">
          <ac:chgData name="Aneta Wolanska" userId="7bd08e79-952c-46ff-ab15-5f68659defd9" providerId="ADAL" clId="{A028EAF9-4840-4D8C-A612-34674AEE54B8}" dt="2022-02-10T11:37:47.728" v="829" actId="1076"/>
          <ac:spMkLst>
            <pc:docMk/>
            <pc:sldMk cId="2384899415" sldId="4650"/>
            <ac:spMk id="13" creationId="{71A07D72-E4D8-4E48-9473-A9825299C0C2}"/>
          </ac:spMkLst>
        </pc:spChg>
        <pc:spChg chg="mod">
          <ac:chgData name="Aneta Wolanska" userId="7bd08e79-952c-46ff-ab15-5f68659defd9" providerId="ADAL" clId="{A028EAF9-4840-4D8C-A612-34674AEE54B8}" dt="2022-02-10T11:37:41.003" v="828" actId="1076"/>
          <ac:spMkLst>
            <pc:docMk/>
            <pc:sldMk cId="2384899415" sldId="4650"/>
            <ac:spMk id="14" creationId="{C2BD2E05-B7E5-4FC6-988D-3B0F8E0F6C9F}"/>
          </ac:spMkLst>
        </pc:spChg>
        <pc:spChg chg="add mod">
          <ac:chgData name="Aneta Wolanska" userId="7bd08e79-952c-46ff-ab15-5f68659defd9" providerId="ADAL" clId="{A028EAF9-4840-4D8C-A612-34674AEE54B8}" dt="2022-02-10T11:35:25.045" v="822" actId="1076"/>
          <ac:spMkLst>
            <pc:docMk/>
            <pc:sldMk cId="2384899415" sldId="4650"/>
            <ac:spMk id="15" creationId="{197B77EA-D358-483F-B6B6-A2DD29D8929A}"/>
          </ac:spMkLst>
        </pc:spChg>
        <pc:spChg chg="add del mod">
          <ac:chgData name="Aneta Wolanska" userId="7bd08e79-952c-46ff-ab15-5f68659defd9" providerId="ADAL" clId="{A028EAF9-4840-4D8C-A612-34674AEE54B8}" dt="2022-02-10T11:35:01.808" v="783" actId="478"/>
          <ac:spMkLst>
            <pc:docMk/>
            <pc:sldMk cId="2384899415" sldId="4650"/>
            <ac:spMk id="17" creationId="{C4254ECF-B19F-4A1F-B2FC-B7682B5C92BD}"/>
          </ac:spMkLst>
        </pc:spChg>
        <pc:picChg chg="mod">
          <ac:chgData name="Aneta Wolanska" userId="7bd08e79-952c-46ff-ab15-5f68659defd9" providerId="ADAL" clId="{A028EAF9-4840-4D8C-A612-34674AEE54B8}" dt="2022-02-10T11:35:25.045" v="822" actId="1076"/>
          <ac:picMkLst>
            <pc:docMk/>
            <pc:sldMk cId="2384899415" sldId="4650"/>
            <ac:picMk id="10" creationId="{277F1B77-8315-48E0-8037-B68E5A46BB98}"/>
          </ac:picMkLst>
        </pc:picChg>
        <pc:picChg chg="mod">
          <ac:chgData name="Aneta Wolanska" userId="7bd08e79-952c-46ff-ab15-5f68659defd9" providerId="ADAL" clId="{A028EAF9-4840-4D8C-A612-34674AEE54B8}" dt="2022-02-10T11:37:41.003" v="828" actId="1076"/>
          <ac:picMkLst>
            <pc:docMk/>
            <pc:sldMk cId="2384899415" sldId="4650"/>
            <ac:picMk id="11" creationId="{95273CCC-904A-4FA7-A460-EA2E29D79ADD}"/>
          </ac:picMkLst>
        </pc:picChg>
        <pc:picChg chg="mod">
          <ac:chgData name="Aneta Wolanska" userId="7bd08e79-952c-46ff-ab15-5f68659defd9" providerId="ADAL" clId="{A028EAF9-4840-4D8C-A612-34674AEE54B8}" dt="2022-02-10T11:37:47.728" v="829" actId="1076"/>
          <ac:picMkLst>
            <pc:docMk/>
            <pc:sldMk cId="2384899415" sldId="4650"/>
            <ac:picMk id="12" creationId="{77447CD3-A1D0-4EC6-92F0-974C078DECEF}"/>
          </ac:picMkLst>
        </pc:picChg>
        <pc:picChg chg="add del mod">
          <ac:chgData name="Aneta Wolanska" userId="7bd08e79-952c-46ff-ab15-5f68659defd9" providerId="ADAL" clId="{A028EAF9-4840-4D8C-A612-34674AEE54B8}" dt="2022-02-10T11:35:01.808" v="783" actId="478"/>
          <ac:picMkLst>
            <pc:docMk/>
            <pc:sldMk cId="2384899415" sldId="4650"/>
            <ac:picMk id="16" creationId="{E8D18654-C604-4E95-AB35-48D74A624A0F}"/>
          </ac:picMkLst>
        </pc:picChg>
      </pc:sldChg>
      <pc:sldChg chg="add del">
        <pc:chgData name="Aneta Wolanska" userId="7bd08e79-952c-46ff-ab15-5f68659defd9" providerId="ADAL" clId="{A028EAF9-4840-4D8C-A612-34674AEE54B8}" dt="2022-02-10T11:27:13.500" v="705" actId="2696"/>
        <pc:sldMkLst>
          <pc:docMk/>
          <pc:sldMk cId="1100430877" sldId="4651"/>
        </pc:sldMkLst>
      </pc:sldChg>
      <pc:sldChg chg="addSp delSp modSp new del mod modClrScheme chgLayout">
        <pc:chgData name="Aneta Wolanska" userId="7bd08e79-952c-46ff-ab15-5f68659defd9" providerId="ADAL" clId="{A028EAF9-4840-4D8C-A612-34674AEE54B8}" dt="2022-02-10T11:22:45.486" v="695" actId="2696"/>
        <pc:sldMkLst>
          <pc:docMk/>
          <pc:sldMk cId="2056764942" sldId="4651"/>
        </pc:sldMkLst>
        <pc:spChg chg="add mod">
          <ac:chgData name="Aneta Wolanska" userId="7bd08e79-952c-46ff-ab15-5f68659defd9" providerId="ADAL" clId="{A028EAF9-4840-4D8C-A612-34674AEE54B8}" dt="2022-02-10T09:03:45.656" v="268" actId="255"/>
          <ac:spMkLst>
            <pc:docMk/>
            <pc:sldMk cId="2056764942" sldId="4651"/>
            <ac:spMk id="3" creationId="{A8C43D9B-9A4D-42B8-9F35-2FE3060C7406}"/>
          </ac:spMkLst>
        </pc:spChg>
        <pc:spChg chg="add mod">
          <ac:chgData name="Aneta Wolanska" userId="7bd08e79-952c-46ff-ab15-5f68659defd9" providerId="ADAL" clId="{A028EAF9-4840-4D8C-A612-34674AEE54B8}" dt="2022-02-10T11:20:27.089" v="693" actId="1076"/>
          <ac:spMkLst>
            <pc:docMk/>
            <pc:sldMk cId="2056764942" sldId="4651"/>
            <ac:spMk id="4" creationId="{DF3BBDF4-59E6-4CA3-97C0-257BA1AAD90C}"/>
          </ac:spMkLst>
        </pc:spChg>
        <pc:spChg chg="add mod">
          <ac:chgData name="Aneta Wolanska" userId="7bd08e79-952c-46ff-ab15-5f68659defd9" providerId="ADAL" clId="{A028EAF9-4840-4D8C-A612-34674AEE54B8}" dt="2022-02-10T09:02:33.688" v="261" actId="1076"/>
          <ac:spMkLst>
            <pc:docMk/>
            <pc:sldMk cId="2056764942" sldId="4651"/>
            <ac:spMk id="6" creationId="{CBC1DD86-8B21-4588-B3A3-DB0BCADF057A}"/>
          </ac:spMkLst>
        </pc:spChg>
        <pc:spChg chg="add mod">
          <ac:chgData name="Aneta Wolanska" userId="7bd08e79-952c-46ff-ab15-5f68659defd9" providerId="ADAL" clId="{A028EAF9-4840-4D8C-A612-34674AEE54B8}" dt="2022-02-10T09:02:26.618" v="260" actId="1076"/>
          <ac:spMkLst>
            <pc:docMk/>
            <pc:sldMk cId="2056764942" sldId="4651"/>
            <ac:spMk id="8" creationId="{238E8E5B-6539-4527-8DD6-D34DEFA476E8}"/>
          </ac:spMkLst>
        </pc:spChg>
        <pc:spChg chg="add del mod ord">
          <ac:chgData name="Aneta Wolanska" userId="7bd08e79-952c-46ff-ab15-5f68659defd9" providerId="ADAL" clId="{A028EAF9-4840-4D8C-A612-34674AEE54B8}" dt="2022-02-10T08:59:58.675" v="228" actId="478"/>
          <ac:spMkLst>
            <pc:docMk/>
            <pc:sldMk cId="2056764942" sldId="4651"/>
            <ac:spMk id="9" creationId="{F7B7E8E3-C9A4-49F1-8FC8-3D9B579EECC3}"/>
          </ac:spMkLst>
        </pc:spChg>
        <pc:spChg chg="add del mod ord">
          <ac:chgData name="Aneta Wolanska" userId="7bd08e79-952c-46ff-ab15-5f68659defd9" providerId="ADAL" clId="{A028EAF9-4840-4D8C-A612-34674AEE54B8}" dt="2022-02-10T08:59:58.675" v="228" actId="478"/>
          <ac:spMkLst>
            <pc:docMk/>
            <pc:sldMk cId="2056764942" sldId="4651"/>
            <ac:spMk id="10" creationId="{164C1337-0524-467C-8D81-2708FF3562AF}"/>
          </ac:spMkLst>
        </pc:spChg>
        <pc:spChg chg="add mod ord">
          <ac:chgData name="Aneta Wolanska" userId="7bd08e79-952c-46ff-ab15-5f68659defd9" providerId="ADAL" clId="{A028EAF9-4840-4D8C-A612-34674AEE54B8}" dt="2022-02-10T09:00:35.606" v="236" actId="1076"/>
          <ac:spMkLst>
            <pc:docMk/>
            <pc:sldMk cId="2056764942" sldId="4651"/>
            <ac:spMk id="11" creationId="{C4619DC3-060F-4941-AB9B-5FDBD9EC4590}"/>
          </ac:spMkLst>
        </pc:spChg>
        <pc:spChg chg="add mod">
          <ac:chgData name="Aneta Wolanska" userId="7bd08e79-952c-46ff-ab15-5f68659defd9" providerId="ADAL" clId="{A028EAF9-4840-4D8C-A612-34674AEE54B8}" dt="2022-02-10T09:01:18.563" v="242" actId="1076"/>
          <ac:spMkLst>
            <pc:docMk/>
            <pc:sldMk cId="2056764942" sldId="4651"/>
            <ac:spMk id="12" creationId="{C4DA17E9-4EF3-41D0-8AC9-3BEF1D53EEDE}"/>
          </ac:spMkLst>
        </pc:spChg>
        <pc:spChg chg="add mod">
          <ac:chgData name="Aneta Wolanska" userId="7bd08e79-952c-46ff-ab15-5f68659defd9" providerId="ADAL" clId="{A028EAF9-4840-4D8C-A612-34674AEE54B8}" dt="2022-02-10T09:01:05.493" v="240" actId="1076"/>
          <ac:spMkLst>
            <pc:docMk/>
            <pc:sldMk cId="2056764942" sldId="4651"/>
            <ac:spMk id="13" creationId="{0BF91A87-3797-4142-B75B-CCF84BE08171}"/>
          </ac:spMkLst>
        </pc:spChg>
        <pc:spChg chg="add mod">
          <ac:chgData name="Aneta Wolanska" userId="7bd08e79-952c-46ff-ab15-5f68659defd9" providerId="ADAL" clId="{A028EAF9-4840-4D8C-A612-34674AEE54B8}" dt="2022-02-10T09:01:09.602" v="241" actId="1076"/>
          <ac:spMkLst>
            <pc:docMk/>
            <pc:sldMk cId="2056764942" sldId="4651"/>
            <ac:spMk id="14" creationId="{D2598108-4973-4DB1-8153-FDDB8F61FE4E}"/>
          </ac:spMkLst>
        </pc:spChg>
        <pc:spChg chg="add mod ord">
          <ac:chgData name="Aneta Wolanska" userId="7bd08e79-952c-46ff-ab15-5f68659defd9" providerId="ADAL" clId="{A028EAF9-4840-4D8C-A612-34674AEE54B8}" dt="2022-02-10T09:00:45.203" v="237" actId="1076"/>
          <ac:spMkLst>
            <pc:docMk/>
            <pc:sldMk cId="2056764942" sldId="4651"/>
            <ac:spMk id="23" creationId="{730153BB-3202-470E-824A-26E16327A64A}"/>
          </ac:spMkLst>
        </pc:spChg>
        <pc:spChg chg="add mod ord">
          <ac:chgData name="Aneta Wolanska" userId="7bd08e79-952c-46ff-ab15-5f68659defd9" providerId="ADAL" clId="{A028EAF9-4840-4D8C-A612-34674AEE54B8}" dt="2022-02-10T09:00:57.552" v="238" actId="1076"/>
          <ac:spMkLst>
            <pc:docMk/>
            <pc:sldMk cId="2056764942" sldId="4651"/>
            <ac:spMk id="24" creationId="{24E01863-D86E-417E-9355-14D73376141A}"/>
          </ac:spMkLst>
        </pc:spChg>
        <pc:picChg chg="add mod">
          <ac:chgData name="Aneta Wolanska" userId="7bd08e79-952c-46ff-ab15-5f68659defd9" providerId="ADAL" clId="{A028EAF9-4840-4D8C-A612-34674AEE54B8}" dt="2022-02-10T09:02:20.240" v="259" actId="207"/>
          <ac:picMkLst>
            <pc:docMk/>
            <pc:sldMk cId="2056764942" sldId="4651"/>
            <ac:picMk id="16" creationId="{53B5DE56-F149-4C14-88ED-8E4DBE052F3D}"/>
          </ac:picMkLst>
        </pc:picChg>
        <pc:picChg chg="add del mod">
          <ac:chgData name="Aneta Wolanska" userId="7bd08e79-952c-46ff-ab15-5f68659defd9" providerId="ADAL" clId="{A028EAF9-4840-4D8C-A612-34674AEE54B8}" dt="2022-02-10T09:01:41.296" v="248" actId="478"/>
          <ac:picMkLst>
            <pc:docMk/>
            <pc:sldMk cId="2056764942" sldId="4651"/>
            <ac:picMk id="18" creationId="{848E593C-076F-4ACC-A7B0-3B18DA7B1830}"/>
          </ac:picMkLst>
        </pc:picChg>
        <pc:picChg chg="add del mod">
          <ac:chgData name="Aneta Wolanska" userId="7bd08e79-952c-46ff-ab15-5f68659defd9" providerId="ADAL" clId="{A028EAF9-4840-4D8C-A612-34674AEE54B8}" dt="2022-02-10T09:02:12.318" v="258" actId="478"/>
          <ac:picMkLst>
            <pc:docMk/>
            <pc:sldMk cId="2056764942" sldId="4651"/>
            <ac:picMk id="20" creationId="{60F6C5A3-7263-4F42-BA82-0B8B0F03236F}"/>
          </ac:picMkLst>
        </pc:picChg>
        <pc:picChg chg="add mod">
          <ac:chgData name="Aneta Wolanska" userId="7bd08e79-952c-46ff-ab15-5f68659defd9" providerId="ADAL" clId="{A028EAF9-4840-4D8C-A612-34674AEE54B8}" dt="2022-02-10T09:02:20.240" v="259" actId="207"/>
          <ac:picMkLst>
            <pc:docMk/>
            <pc:sldMk cId="2056764942" sldId="4651"/>
            <ac:picMk id="22" creationId="{F98660DB-5529-4BDC-B4FB-1F27E8AA7106}"/>
          </ac:picMkLst>
        </pc:picChg>
        <pc:picChg chg="add mod">
          <ac:chgData name="Aneta Wolanska" userId="7bd08e79-952c-46ff-ab15-5f68659defd9" providerId="ADAL" clId="{A028EAF9-4840-4D8C-A612-34674AEE54B8}" dt="2022-02-10T09:02:20.240" v="259" actId="207"/>
          <ac:picMkLst>
            <pc:docMk/>
            <pc:sldMk cId="2056764942" sldId="4651"/>
            <ac:picMk id="26" creationId="{B4BD1F01-0155-44DD-AC10-9FE03EFEDA98}"/>
          </ac:picMkLst>
        </pc:picChg>
      </pc:sldChg>
      <pc:sldChg chg="add modAnim">
        <pc:chgData name="Aneta Wolanska" userId="7bd08e79-952c-46ff-ab15-5f68659defd9" providerId="ADAL" clId="{A028EAF9-4840-4D8C-A612-34674AEE54B8}" dt="2022-02-11T14:27:16.543" v="1052"/>
        <pc:sldMkLst>
          <pc:docMk/>
          <pc:sldMk cId="3297963738" sldId="4651"/>
        </pc:sldMkLst>
      </pc:sldChg>
      <pc:sldChg chg="addSp delSp modSp new del mod">
        <pc:chgData name="Aneta Wolanska" userId="7bd08e79-952c-46ff-ab15-5f68659defd9" providerId="ADAL" clId="{A028EAF9-4840-4D8C-A612-34674AEE54B8}" dt="2022-02-10T12:00:54.837" v="923" actId="47"/>
        <pc:sldMkLst>
          <pc:docMk/>
          <pc:sldMk cId="766178803" sldId="4652"/>
        </pc:sldMkLst>
        <pc:spChg chg="add del mod">
          <ac:chgData name="Aneta Wolanska" userId="7bd08e79-952c-46ff-ab15-5f68659defd9" providerId="ADAL" clId="{A028EAF9-4840-4D8C-A612-34674AEE54B8}" dt="2022-02-10T12:00:11.088" v="910" actId="478"/>
          <ac:spMkLst>
            <pc:docMk/>
            <pc:sldMk cId="766178803" sldId="4652"/>
            <ac:spMk id="2" creationId="{11123E65-6DBD-4D33-8CC7-9B51B7C58BBC}"/>
          </ac:spMkLst>
        </pc:spChg>
        <pc:picChg chg="add del mod">
          <ac:chgData name="Aneta Wolanska" userId="7bd08e79-952c-46ff-ab15-5f68659defd9" providerId="ADAL" clId="{A028EAF9-4840-4D8C-A612-34674AEE54B8}" dt="2022-02-10T12:00:23.563" v="914" actId="21"/>
          <ac:picMkLst>
            <pc:docMk/>
            <pc:sldMk cId="766178803" sldId="4652"/>
            <ac:picMk id="1026" creationId="{FAEC16C1-88F7-486E-AD54-C2ABDCF12B60}"/>
          </ac:picMkLst>
        </pc:picChg>
      </pc:sldChg>
      <pc:sldChg chg="add del">
        <pc:chgData name="Aneta Wolanska" userId="7bd08e79-952c-46ff-ab15-5f68659defd9" providerId="ADAL" clId="{A028EAF9-4840-4D8C-A612-34674AEE54B8}" dt="2022-02-10T11:27:13.500" v="705" actId="2696"/>
        <pc:sldMkLst>
          <pc:docMk/>
          <pc:sldMk cId="1222271180" sldId="4652"/>
        </pc:sldMkLst>
      </pc:sldChg>
      <pc:sldChg chg="add del">
        <pc:chgData name="Aneta Wolanska" userId="7bd08e79-952c-46ff-ab15-5f68659defd9" providerId="ADAL" clId="{A028EAF9-4840-4D8C-A612-34674AEE54B8}" dt="2022-02-10T11:33:30.942" v="727" actId="47"/>
        <pc:sldMkLst>
          <pc:docMk/>
          <pc:sldMk cId="2486782318" sldId="4652"/>
        </pc:sldMkLst>
      </pc:sldChg>
      <pc:sldChg chg="modSp add del mod addCm delCm">
        <pc:chgData name="Aneta Wolanska" userId="7bd08e79-952c-46ff-ab15-5f68659defd9" providerId="ADAL" clId="{A028EAF9-4840-4D8C-A612-34674AEE54B8}" dt="2022-02-10T11:22:45.486" v="695" actId="2696"/>
        <pc:sldMkLst>
          <pc:docMk/>
          <pc:sldMk cId="4271973843" sldId="4652"/>
        </pc:sldMkLst>
        <pc:spChg chg="mod">
          <ac:chgData name="Aneta Wolanska" userId="7bd08e79-952c-46ff-ab15-5f68659defd9" providerId="ADAL" clId="{A028EAF9-4840-4D8C-A612-34674AEE54B8}" dt="2022-02-10T09:08:26.302" v="307" actId="20577"/>
          <ac:spMkLst>
            <pc:docMk/>
            <pc:sldMk cId="4271973843" sldId="4652"/>
            <ac:spMk id="6" creationId="{BC362B94-0FAF-0948-BB92-9633661D3E0C}"/>
          </ac:spMkLst>
        </pc:spChg>
      </pc:sldChg>
      <pc:sldChg chg="modSp add mod">
        <pc:chgData name="Aneta Wolanska" userId="7bd08e79-952c-46ff-ab15-5f68659defd9" providerId="ADAL" clId="{A028EAF9-4840-4D8C-A612-34674AEE54B8}" dt="2022-02-10T11:45:44.560" v="889" actId="1076"/>
        <pc:sldMkLst>
          <pc:docMk/>
          <pc:sldMk cId="1139471491" sldId="4653"/>
        </pc:sldMkLst>
        <pc:spChg chg="mod">
          <ac:chgData name="Aneta Wolanska" userId="7bd08e79-952c-46ff-ab15-5f68659defd9" providerId="ADAL" clId="{A028EAF9-4840-4D8C-A612-34674AEE54B8}" dt="2022-02-10T11:45:44.560" v="889" actId="1076"/>
          <ac:spMkLst>
            <pc:docMk/>
            <pc:sldMk cId="1139471491" sldId="4653"/>
            <ac:spMk id="6" creationId="{A624D9C6-D62B-654F-854C-4C3131845895}"/>
          </ac:spMkLst>
        </pc:spChg>
      </pc:sldChg>
      <pc:sldChg chg="add del">
        <pc:chgData name="Aneta Wolanska" userId="7bd08e79-952c-46ff-ab15-5f68659defd9" providerId="ADAL" clId="{A028EAF9-4840-4D8C-A612-34674AEE54B8}" dt="2022-02-10T11:03:03.540" v="564" actId="47"/>
        <pc:sldMkLst>
          <pc:docMk/>
          <pc:sldMk cId="1297411937" sldId="4653"/>
        </pc:sldMkLst>
      </pc:sldChg>
      <pc:sldChg chg="addSp modSp new mod">
        <pc:chgData name="Aneta Wolanska" userId="7bd08e79-952c-46ff-ab15-5f68659defd9" providerId="ADAL" clId="{A028EAF9-4840-4D8C-A612-34674AEE54B8}" dt="2022-02-10T13:11:41.251" v="933" actId="1076"/>
        <pc:sldMkLst>
          <pc:docMk/>
          <pc:sldMk cId="1558644195" sldId="4654"/>
        </pc:sldMkLst>
        <pc:spChg chg="add mod">
          <ac:chgData name="Aneta Wolanska" userId="7bd08e79-952c-46ff-ab15-5f68659defd9" providerId="ADAL" clId="{A028EAF9-4840-4D8C-A612-34674AEE54B8}" dt="2022-02-10T13:11:32.346" v="931" actId="113"/>
          <ac:spMkLst>
            <pc:docMk/>
            <pc:sldMk cId="1558644195" sldId="4654"/>
            <ac:spMk id="4" creationId="{74D21264-4827-46D1-9D0A-9B5C62996EF6}"/>
          </ac:spMkLst>
        </pc:spChg>
        <pc:picChg chg="add mod">
          <ac:chgData name="Aneta Wolanska" userId="7bd08e79-952c-46ff-ab15-5f68659defd9" providerId="ADAL" clId="{A028EAF9-4840-4D8C-A612-34674AEE54B8}" dt="2022-02-10T13:11:41.251" v="933" actId="1076"/>
          <ac:picMkLst>
            <pc:docMk/>
            <pc:sldMk cId="1558644195" sldId="4654"/>
            <ac:picMk id="2" creationId="{03D3D796-3DB4-4793-BAD2-7E40235EC96B}"/>
          </ac:picMkLst>
        </pc:picChg>
      </pc:sldChg>
      <pc:sldChg chg="add del">
        <pc:chgData name="Aneta Wolanska" userId="7bd08e79-952c-46ff-ab15-5f68659defd9" providerId="ADAL" clId="{A028EAF9-4840-4D8C-A612-34674AEE54B8}" dt="2022-02-10T11:05:54.432" v="565" actId="47"/>
        <pc:sldMkLst>
          <pc:docMk/>
          <pc:sldMk cId="2249809316" sldId="4654"/>
        </pc:sldMkLst>
      </pc:sldChg>
    </pc:docChg>
  </pc:docChgLst>
  <pc:docChgLst>
    <pc:chgData name="Sinead Owens" userId="S::sinead.owens@avadolearning.com::b8df5434-0043-4e07-b234-15d062a14ba4" providerId="AD" clId="Web-{0D727B22-BF9D-B55D-6EB6-F80DBFD7AC1F}"/>
    <pc:docChg chg="modSld">
      <pc:chgData name="Sinead Owens" userId="S::sinead.owens@avadolearning.com::b8df5434-0043-4e07-b234-15d062a14ba4" providerId="AD" clId="Web-{0D727B22-BF9D-B55D-6EB6-F80DBFD7AC1F}" dt="2022-02-10T13:37:25.627" v="61"/>
      <pc:docMkLst>
        <pc:docMk/>
      </pc:docMkLst>
      <pc:sldChg chg="modSp modNotes">
        <pc:chgData name="Sinead Owens" userId="S::sinead.owens@avadolearning.com::b8df5434-0043-4e07-b234-15d062a14ba4" providerId="AD" clId="Web-{0D727B22-BF9D-B55D-6EB6-F80DBFD7AC1F}" dt="2022-02-10T13:37:25.627" v="61"/>
        <pc:sldMkLst>
          <pc:docMk/>
          <pc:sldMk cId="2224922611" sldId="4481"/>
        </pc:sldMkLst>
        <pc:spChg chg="mod">
          <ac:chgData name="Sinead Owens" userId="S::sinead.owens@avadolearning.com::b8df5434-0043-4e07-b234-15d062a14ba4" providerId="AD" clId="Web-{0D727B22-BF9D-B55D-6EB6-F80DBFD7AC1F}" dt="2022-02-10T13:20:49.181" v="23" actId="20577"/>
          <ac:spMkLst>
            <pc:docMk/>
            <pc:sldMk cId="2224922611" sldId="4481"/>
            <ac:spMk id="3" creationId="{44224047-540E-FF4F-892A-D99663BBA647}"/>
          </ac:spMkLst>
        </pc:spChg>
        <pc:spChg chg="mod">
          <ac:chgData name="Sinead Owens" userId="S::sinead.owens@avadolearning.com::b8df5434-0043-4e07-b234-15d062a14ba4" providerId="AD" clId="Web-{0D727B22-BF9D-B55D-6EB6-F80DBFD7AC1F}" dt="2022-02-10T13:29:55.725" v="59" actId="20577"/>
          <ac:spMkLst>
            <pc:docMk/>
            <pc:sldMk cId="2224922611" sldId="4481"/>
            <ac:spMk id="4" creationId="{F3607247-1CAD-4FF8-8FFB-2B8C9D30B9D6}"/>
          </ac:spMkLst>
        </pc:spChg>
      </pc:sldChg>
    </pc:docChg>
  </pc:docChgLst>
  <pc:docChgLst>
    <pc:chgData name="Jane Briggs" userId="S::jane.briggs@avadolearning.com::cd5a2430-9ee0-4661-a248-e4419861c6e9" providerId="AD" clId="Web-{BA9BAA93-EBA2-CFDA-9E54-9498ED070AE6}"/>
    <pc:docChg chg="addSld delSld modSld sldOrd">
      <pc:chgData name="Jane Briggs" userId="S::jane.briggs@avadolearning.com::cd5a2430-9ee0-4661-a248-e4419861c6e9" providerId="AD" clId="Web-{BA9BAA93-EBA2-CFDA-9E54-9498ED070AE6}" dt="2022-02-16T15:16:07.729" v="525" actId="20577"/>
      <pc:docMkLst>
        <pc:docMk/>
      </pc:docMkLst>
      <pc:sldChg chg="mod modShow addCm delCm">
        <pc:chgData name="Jane Briggs" userId="S::jane.briggs@avadolearning.com::cd5a2430-9ee0-4661-a248-e4419861c6e9" providerId="AD" clId="Web-{BA9BAA93-EBA2-CFDA-9E54-9498ED070AE6}" dt="2022-02-16T14:36:30.656" v="63"/>
        <pc:sldMkLst>
          <pc:docMk/>
          <pc:sldMk cId="1649229025" sldId="4422"/>
        </pc:sldMkLst>
      </pc:sldChg>
      <pc:sldChg chg="modSp">
        <pc:chgData name="Jane Briggs" userId="S::jane.briggs@avadolearning.com::cd5a2430-9ee0-4661-a248-e4419861c6e9" providerId="AD" clId="Web-{BA9BAA93-EBA2-CFDA-9E54-9498ED070AE6}" dt="2022-02-16T14:53:43.009" v="239" actId="20577"/>
        <pc:sldMkLst>
          <pc:docMk/>
          <pc:sldMk cId="2702215283" sldId="4438"/>
        </pc:sldMkLst>
        <pc:spChg chg="mod">
          <ac:chgData name="Jane Briggs" userId="S::jane.briggs@avadolearning.com::cd5a2430-9ee0-4661-a248-e4419861c6e9" providerId="AD" clId="Web-{BA9BAA93-EBA2-CFDA-9E54-9498ED070AE6}" dt="2022-02-16T14:53:43.009" v="239" actId="20577"/>
          <ac:spMkLst>
            <pc:docMk/>
            <pc:sldMk cId="2702215283" sldId="4438"/>
            <ac:spMk id="3" creationId="{BF6D50F5-CB13-4482-BB4B-2BF83FD69630}"/>
          </ac:spMkLst>
        </pc:spChg>
      </pc:sldChg>
      <pc:sldChg chg="mod modShow addCm delCm">
        <pc:chgData name="Jane Briggs" userId="S::jane.briggs@avadolearning.com::cd5a2430-9ee0-4661-a248-e4419861c6e9" providerId="AD" clId="Web-{BA9BAA93-EBA2-CFDA-9E54-9498ED070AE6}" dt="2022-02-16T14:36:35.718" v="64"/>
        <pc:sldMkLst>
          <pc:docMk/>
          <pc:sldMk cId="1035102720" sldId="4440"/>
        </pc:sldMkLst>
      </pc:sldChg>
      <pc:sldChg chg="modSp">
        <pc:chgData name="Jane Briggs" userId="S::jane.briggs@avadolearning.com::cd5a2430-9ee0-4661-a248-e4419861c6e9" providerId="AD" clId="Web-{BA9BAA93-EBA2-CFDA-9E54-9498ED070AE6}" dt="2022-02-16T13:32:01.222" v="51" actId="20577"/>
        <pc:sldMkLst>
          <pc:docMk/>
          <pc:sldMk cId="196217811" sldId="4451"/>
        </pc:sldMkLst>
        <pc:spChg chg="mod">
          <ac:chgData name="Jane Briggs" userId="S::jane.briggs@avadolearning.com::cd5a2430-9ee0-4661-a248-e4419861c6e9" providerId="AD" clId="Web-{BA9BAA93-EBA2-CFDA-9E54-9498ED070AE6}" dt="2022-02-16T13:32:01.222" v="51" actId="20577"/>
          <ac:spMkLst>
            <pc:docMk/>
            <pc:sldMk cId="196217811" sldId="4451"/>
            <ac:spMk id="6" creationId="{74E696C4-835F-C041-964D-7C3185D33788}"/>
          </ac:spMkLst>
        </pc:spChg>
      </pc:sldChg>
      <pc:sldChg chg="modSp">
        <pc:chgData name="Jane Briggs" userId="S::jane.briggs@avadolearning.com::cd5a2430-9ee0-4661-a248-e4419861c6e9" providerId="AD" clId="Web-{BA9BAA93-EBA2-CFDA-9E54-9498ED070AE6}" dt="2022-02-16T13:31:56.237" v="50" actId="20577"/>
        <pc:sldMkLst>
          <pc:docMk/>
          <pc:sldMk cId="398128711" sldId="4532"/>
        </pc:sldMkLst>
        <pc:spChg chg="mod">
          <ac:chgData name="Jane Briggs" userId="S::jane.briggs@avadolearning.com::cd5a2430-9ee0-4661-a248-e4419861c6e9" providerId="AD" clId="Web-{BA9BAA93-EBA2-CFDA-9E54-9498ED070AE6}" dt="2022-02-16T13:31:56.237" v="50" actId="20577"/>
          <ac:spMkLst>
            <pc:docMk/>
            <pc:sldMk cId="398128711" sldId="4532"/>
            <ac:spMk id="10" creationId="{FA314BDE-D31C-C34D-8DC9-AC5B7EA71872}"/>
          </ac:spMkLst>
        </pc:spChg>
      </pc:sldChg>
      <pc:sldChg chg="modNotes">
        <pc:chgData name="Jane Briggs" userId="S::jane.briggs@avadolearning.com::cd5a2430-9ee0-4661-a248-e4419861c6e9" providerId="AD" clId="Web-{BA9BAA93-EBA2-CFDA-9E54-9498ED070AE6}" dt="2022-02-16T13:27:35.636" v="5"/>
        <pc:sldMkLst>
          <pc:docMk/>
          <pc:sldMk cId="1860446415" sldId="4541"/>
        </pc:sldMkLst>
      </pc:sldChg>
      <pc:sldChg chg="modSp addCm">
        <pc:chgData name="Jane Briggs" userId="S::jane.briggs@avadolearning.com::cd5a2430-9ee0-4661-a248-e4419861c6e9" providerId="AD" clId="Web-{BA9BAA93-EBA2-CFDA-9E54-9498ED070AE6}" dt="2022-02-16T14:48:17.610" v="210"/>
        <pc:sldMkLst>
          <pc:docMk/>
          <pc:sldMk cId="3941010920" sldId="4579"/>
        </pc:sldMkLst>
        <pc:spChg chg="mod">
          <ac:chgData name="Jane Briggs" userId="S::jane.briggs@avadolearning.com::cd5a2430-9ee0-4661-a248-e4419861c6e9" providerId="AD" clId="Web-{BA9BAA93-EBA2-CFDA-9E54-9498ED070AE6}" dt="2022-02-16T14:47:25.781" v="209" actId="20577"/>
          <ac:spMkLst>
            <pc:docMk/>
            <pc:sldMk cId="3941010920" sldId="4579"/>
            <ac:spMk id="4" creationId="{D90ADC1F-A7F1-1E4D-8441-1CE75DD2DEB7}"/>
          </ac:spMkLst>
        </pc:spChg>
      </pc:sldChg>
      <pc:sldChg chg="modSp">
        <pc:chgData name="Jane Briggs" userId="S::jane.briggs@avadolearning.com::cd5a2430-9ee0-4661-a248-e4419861c6e9" providerId="AD" clId="Web-{BA9BAA93-EBA2-CFDA-9E54-9498ED070AE6}" dt="2022-02-16T13:32:33.004" v="54" actId="20577"/>
        <pc:sldMkLst>
          <pc:docMk/>
          <pc:sldMk cId="704305221" sldId="4585"/>
        </pc:sldMkLst>
        <pc:spChg chg="mod">
          <ac:chgData name="Jane Briggs" userId="S::jane.briggs@avadolearning.com::cd5a2430-9ee0-4661-a248-e4419861c6e9" providerId="AD" clId="Web-{BA9BAA93-EBA2-CFDA-9E54-9498ED070AE6}" dt="2022-02-16T13:32:33.004" v="54" actId="20577"/>
          <ac:spMkLst>
            <pc:docMk/>
            <pc:sldMk cId="704305221" sldId="4585"/>
            <ac:spMk id="8" creationId="{1E8CBEA9-9C4D-1D42-9ECA-D2AD16A061EC}"/>
          </ac:spMkLst>
        </pc:spChg>
      </pc:sldChg>
      <pc:sldChg chg="addSp delSp modSp ord addCm delCm modNotes">
        <pc:chgData name="Jane Briggs" userId="S::jane.briggs@avadolearning.com::cd5a2430-9ee0-4661-a248-e4419861c6e9" providerId="AD" clId="Web-{BA9BAA93-EBA2-CFDA-9E54-9498ED070AE6}" dt="2022-02-16T15:10:03.033" v="484"/>
        <pc:sldMkLst>
          <pc:docMk/>
          <pc:sldMk cId="577277862" sldId="4589"/>
        </pc:sldMkLst>
        <pc:spChg chg="del mod">
          <ac:chgData name="Jane Briggs" userId="S::jane.briggs@avadolearning.com::cd5a2430-9ee0-4661-a248-e4419861c6e9" providerId="AD" clId="Web-{BA9BAA93-EBA2-CFDA-9E54-9498ED070AE6}" dt="2022-02-16T15:04:16.696" v="327"/>
          <ac:spMkLst>
            <pc:docMk/>
            <pc:sldMk cId="577277862" sldId="4589"/>
            <ac:spMk id="2" creationId="{BBC6D6C0-DE77-3F45-B806-A68EC47ED1DE}"/>
          </ac:spMkLst>
        </pc:spChg>
        <pc:spChg chg="del mod">
          <ac:chgData name="Jane Briggs" userId="S::jane.briggs@avadolearning.com::cd5a2430-9ee0-4661-a248-e4419861c6e9" providerId="AD" clId="Web-{BA9BAA93-EBA2-CFDA-9E54-9498ED070AE6}" dt="2022-02-16T15:00:36.066" v="293"/>
          <ac:spMkLst>
            <pc:docMk/>
            <pc:sldMk cId="577277862" sldId="4589"/>
            <ac:spMk id="4" creationId="{535D12D7-B5E0-AC46-BCF2-6DCA15E9736B}"/>
          </ac:spMkLst>
        </pc:spChg>
        <pc:spChg chg="add mod">
          <ac:chgData name="Jane Briggs" userId="S::jane.briggs@avadolearning.com::cd5a2430-9ee0-4661-a248-e4419861c6e9" providerId="AD" clId="Web-{BA9BAA93-EBA2-CFDA-9E54-9498ED070AE6}" dt="2022-02-16T15:07:45.889" v="408" actId="14100"/>
          <ac:spMkLst>
            <pc:docMk/>
            <pc:sldMk cId="577277862" sldId="4589"/>
            <ac:spMk id="9" creationId="{B811B942-0246-424D-BCC4-9EFFBF450D1C}"/>
          </ac:spMkLst>
        </pc:spChg>
        <pc:spChg chg="add mod">
          <ac:chgData name="Jane Briggs" userId="S::jane.briggs@avadolearning.com::cd5a2430-9ee0-4661-a248-e4419861c6e9" providerId="AD" clId="Web-{BA9BAA93-EBA2-CFDA-9E54-9498ED070AE6}" dt="2022-02-16T15:07:50.077" v="409" actId="1076"/>
          <ac:spMkLst>
            <pc:docMk/>
            <pc:sldMk cId="577277862" sldId="4589"/>
            <ac:spMk id="10" creationId="{EA629360-2D21-4B26-A1CC-A3BBA4687F53}"/>
          </ac:spMkLst>
        </pc:spChg>
        <pc:picChg chg="del mod">
          <ac:chgData name="Jane Briggs" userId="S::jane.briggs@avadolearning.com::cd5a2430-9ee0-4661-a248-e4419861c6e9" providerId="AD" clId="Web-{BA9BAA93-EBA2-CFDA-9E54-9498ED070AE6}" dt="2022-02-16T15:05:03.698" v="333"/>
          <ac:picMkLst>
            <pc:docMk/>
            <pc:sldMk cId="577277862" sldId="4589"/>
            <ac:picMk id="3" creationId="{A28407F2-F977-8D41-AF1E-E91A380706A3}"/>
          </ac:picMkLst>
        </pc:picChg>
        <pc:picChg chg="del">
          <ac:chgData name="Jane Briggs" userId="S::jane.briggs@avadolearning.com::cd5a2430-9ee0-4661-a248-e4419861c6e9" providerId="AD" clId="Web-{BA9BAA93-EBA2-CFDA-9E54-9498ED070AE6}" dt="2022-02-16T14:40:32.083" v="72"/>
          <ac:picMkLst>
            <pc:docMk/>
            <pc:sldMk cId="577277862" sldId="4589"/>
            <ac:picMk id="5" creationId="{21377181-1C09-8C47-8C58-7CD5044AB62A}"/>
          </ac:picMkLst>
        </pc:picChg>
        <pc:picChg chg="add del">
          <ac:chgData name="Jane Briggs" userId="S::jane.briggs@avadolearning.com::cd5a2430-9ee0-4661-a248-e4419861c6e9" providerId="AD" clId="Web-{BA9BAA93-EBA2-CFDA-9E54-9498ED070AE6}" dt="2022-02-16T15:01:27.052" v="296"/>
          <ac:picMkLst>
            <pc:docMk/>
            <pc:sldMk cId="577277862" sldId="4589"/>
            <ac:picMk id="7" creationId="{6CC99874-9057-4298-88DC-58CE30240090}"/>
          </ac:picMkLst>
        </pc:picChg>
        <pc:picChg chg="add mod">
          <ac:chgData name="Jane Briggs" userId="S::jane.briggs@avadolearning.com::cd5a2430-9ee0-4661-a248-e4419861c6e9" providerId="AD" clId="Web-{BA9BAA93-EBA2-CFDA-9E54-9498ED070AE6}" dt="2022-02-16T15:03:24.586" v="301" actId="1076"/>
          <ac:picMkLst>
            <pc:docMk/>
            <pc:sldMk cId="577277862" sldId="4589"/>
            <ac:picMk id="8" creationId="{32EF3995-ED86-4153-9FC2-583F21353B3C}"/>
          </ac:picMkLst>
        </pc:picChg>
      </pc:sldChg>
      <pc:sldChg chg="modSp">
        <pc:chgData name="Jane Briggs" userId="S::jane.briggs@avadolearning.com::cd5a2430-9ee0-4661-a248-e4419861c6e9" providerId="AD" clId="Web-{BA9BAA93-EBA2-CFDA-9E54-9498ED070AE6}" dt="2022-02-16T13:27:07.244" v="2" actId="20577"/>
        <pc:sldMkLst>
          <pc:docMk/>
          <pc:sldMk cId="2961043369" sldId="4599"/>
        </pc:sldMkLst>
        <pc:spChg chg="mod">
          <ac:chgData name="Jane Briggs" userId="S::jane.briggs@avadolearning.com::cd5a2430-9ee0-4661-a248-e4419861c6e9" providerId="AD" clId="Web-{BA9BAA93-EBA2-CFDA-9E54-9498ED070AE6}" dt="2022-02-16T13:27:07.244" v="2" actId="20577"/>
          <ac:spMkLst>
            <pc:docMk/>
            <pc:sldMk cId="2961043369" sldId="4599"/>
            <ac:spMk id="4" creationId="{9B5C5FF7-FEBB-48E9-8E55-7F8714EB87CC}"/>
          </ac:spMkLst>
        </pc:spChg>
      </pc:sldChg>
      <pc:sldChg chg="delCm">
        <pc:chgData name="Jane Briggs" userId="S::jane.briggs@avadolearning.com::cd5a2430-9ee0-4661-a248-e4419861c6e9" providerId="AD" clId="Web-{BA9BAA93-EBA2-CFDA-9E54-9498ED070AE6}" dt="2022-02-16T14:39:38.098" v="66"/>
        <pc:sldMkLst>
          <pc:docMk/>
          <pc:sldMk cId="3655165098" sldId="4602"/>
        </pc:sldMkLst>
      </pc:sldChg>
      <pc:sldChg chg="modSp">
        <pc:chgData name="Jane Briggs" userId="S::jane.briggs@avadolearning.com::cd5a2430-9ee0-4661-a248-e4419861c6e9" providerId="AD" clId="Web-{BA9BAA93-EBA2-CFDA-9E54-9498ED070AE6}" dt="2022-02-16T14:38:17.908" v="65" actId="20577"/>
        <pc:sldMkLst>
          <pc:docMk/>
          <pc:sldMk cId="3010389920" sldId="4628"/>
        </pc:sldMkLst>
        <pc:spChg chg="mod">
          <ac:chgData name="Jane Briggs" userId="S::jane.briggs@avadolearning.com::cd5a2430-9ee0-4661-a248-e4419861c6e9" providerId="AD" clId="Web-{BA9BAA93-EBA2-CFDA-9E54-9498ED070AE6}" dt="2022-02-16T14:38:17.908" v="65" actId="20577"/>
          <ac:spMkLst>
            <pc:docMk/>
            <pc:sldMk cId="3010389920" sldId="4628"/>
            <ac:spMk id="3" creationId="{5C920DD1-1674-7D48-9A38-948C196EC6F7}"/>
          </ac:spMkLst>
        </pc:spChg>
      </pc:sldChg>
      <pc:sldChg chg="addSp delSp modSp addCm">
        <pc:chgData name="Jane Briggs" userId="S::jane.briggs@avadolearning.com::cd5a2430-9ee0-4661-a248-e4419861c6e9" providerId="AD" clId="Web-{BA9BAA93-EBA2-CFDA-9E54-9498ED070AE6}" dt="2022-02-16T15:16:07.729" v="525" actId="20577"/>
        <pc:sldMkLst>
          <pc:docMk/>
          <pc:sldMk cId="1864944319" sldId="4637"/>
        </pc:sldMkLst>
        <pc:spChg chg="mod">
          <ac:chgData name="Jane Briggs" userId="S::jane.briggs@avadolearning.com::cd5a2430-9ee0-4661-a248-e4419861c6e9" providerId="AD" clId="Web-{BA9BAA93-EBA2-CFDA-9E54-9498ED070AE6}" dt="2022-02-16T15:15:06.822" v="502" actId="1076"/>
          <ac:spMkLst>
            <pc:docMk/>
            <pc:sldMk cId="1864944319" sldId="4637"/>
            <ac:spMk id="3" creationId="{59907C58-2678-3641-AB69-A1C58BD79AAE}"/>
          </ac:spMkLst>
        </pc:spChg>
        <pc:spChg chg="add">
          <ac:chgData name="Jane Briggs" userId="S::jane.briggs@avadolearning.com::cd5a2430-9ee0-4661-a248-e4419861c6e9" providerId="AD" clId="Web-{BA9BAA93-EBA2-CFDA-9E54-9498ED070AE6}" dt="2022-02-16T15:12:46.178" v="487"/>
          <ac:spMkLst>
            <pc:docMk/>
            <pc:sldMk cId="1864944319" sldId="4637"/>
            <ac:spMk id="5" creationId="{8A5EE5CB-A42D-46A2-AD93-13F3DD07E3C4}"/>
          </ac:spMkLst>
        </pc:spChg>
        <pc:spChg chg="add mod">
          <ac:chgData name="Jane Briggs" userId="S::jane.briggs@avadolearning.com::cd5a2430-9ee0-4661-a248-e4419861c6e9" providerId="AD" clId="Web-{BA9BAA93-EBA2-CFDA-9E54-9498ED070AE6}" dt="2022-02-16T15:14:37.227" v="496" actId="20577"/>
          <ac:spMkLst>
            <pc:docMk/>
            <pc:sldMk cId="1864944319" sldId="4637"/>
            <ac:spMk id="8" creationId="{BE4F7378-05AA-4414-907F-CF991BC5DB26}"/>
          </ac:spMkLst>
        </pc:spChg>
        <pc:spChg chg="add mod">
          <ac:chgData name="Jane Briggs" userId="S::jane.briggs@avadolearning.com::cd5a2430-9ee0-4661-a248-e4419861c6e9" providerId="AD" clId="Web-{BA9BAA93-EBA2-CFDA-9E54-9498ED070AE6}" dt="2022-02-16T15:15:46.948" v="515" actId="20577"/>
          <ac:spMkLst>
            <pc:docMk/>
            <pc:sldMk cId="1864944319" sldId="4637"/>
            <ac:spMk id="9" creationId="{B6264115-3452-4052-93BD-2F782D63F204}"/>
          </ac:spMkLst>
        </pc:spChg>
        <pc:spChg chg="add mod">
          <ac:chgData name="Jane Briggs" userId="S::jane.briggs@avadolearning.com::cd5a2430-9ee0-4661-a248-e4419861c6e9" providerId="AD" clId="Web-{BA9BAA93-EBA2-CFDA-9E54-9498ED070AE6}" dt="2022-02-16T15:16:07.729" v="525" actId="20577"/>
          <ac:spMkLst>
            <pc:docMk/>
            <pc:sldMk cId="1864944319" sldId="4637"/>
            <ac:spMk id="10" creationId="{9FDB40DB-C5AA-4597-95B9-49FF61B90317}"/>
          </ac:spMkLst>
        </pc:spChg>
        <pc:picChg chg="add del mod">
          <ac:chgData name="Jane Briggs" userId="S::jane.briggs@avadolearning.com::cd5a2430-9ee0-4661-a248-e4419861c6e9" providerId="AD" clId="Web-{BA9BAA93-EBA2-CFDA-9E54-9498ED070AE6}" dt="2022-02-16T15:13:50.835" v="492"/>
          <ac:picMkLst>
            <pc:docMk/>
            <pc:sldMk cId="1864944319" sldId="4637"/>
            <ac:picMk id="7" creationId="{8174C7CD-BF9E-48ED-AA88-787457088D0C}"/>
          </ac:picMkLst>
        </pc:picChg>
      </pc:sldChg>
      <pc:sldChg chg="modSp modNotes">
        <pc:chgData name="Jane Briggs" userId="S::jane.briggs@avadolearning.com::cd5a2430-9ee0-4661-a248-e4419861c6e9" providerId="AD" clId="Web-{BA9BAA93-EBA2-CFDA-9E54-9498ED070AE6}" dt="2022-02-16T13:33:55.210" v="58"/>
        <pc:sldMkLst>
          <pc:docMk/>
          <pc:sldMk cId="3250083478" sldId="4647"/>
        </pc:sldMkLst>
        <pc:spChg chg="mod">
          <ac:chgData name="Jane Briggs" userId="S::jane.briggs@avadolearning.com::cd5a2430-9ee0-4661-a248-e4419861c6e9" providerId="AD" clId="Web-{BA9BAA93-EBA2-CFDA-9E54-9498ED070AE6}" dt="2022-02-16T13:29:35.952" v="45" actId="20577"/>
          <ac:spMkLst>
            <pc:docMk/>
            <pc:sldMk cId="3250083478" sldId="4647"/>
            <ac:spMk id="46" creationId="{D4F58B9E-F075-4079-B869-90E64DCD3CDD}"/>
          </ac:spMkLst>
        </pc:spChg>
      </pc:sldChg>
      <pc:sldChg chg="modSp addCm delCm">
        <pc:chgData name="Jane Briggs" userId="S::jane.briggs@avadolearning.com::cd5a2430-9ee0-4661-a248-e4419861c6e9" providerId="AD" clId="Web-{BA9BAA93-EBA2-CFDA-9E54-9498ED070AE6}" dt="2022-02-16T14:47:02.843" v="206"/>
        <pc:sldMkLst>
          <pc:docMk/>
          <pc:sldMk cId="2384899415" sldId="4650"/>
        </pc:sldMkLst>
        <pc:spChg chg="mod">
          <ac:chgData name="Jane Briggs" userId="S::jane.briggs@avadolearning.com::cd5a2430-9ee0-4661-a248-e4419861c6e9" providerId="AD" clId="Web-{BA9BAA93-EBA2-CFDA-9E54-9498ED070AE6}" dt="2022-02-16T14:44:56.262" v="117" actId="20577"/>
          <ac:spMkLst>
            <pc:docMk/>
            <pc:sldMk cId="2384899415" sldId="4650"/>
            <ac:spMk id="14" creationId="{C2BD2E05-B7E5-4FC6-988D-3B0F8E0F6C9F}"/>
          </ac:spMkLst>
        </pc:spChg>
      </pc:sldChg>
      <pc:sldChg chg="modSp addCm">
        <pc:chgData name="Jane Briggs" userId="S::jane.briggs@avadolearning.com::cd5a2430-9ee0-4661-a248-e4419861c6e9" providerId="AD" clId="Web-{BA9BAA93-EBA2-CFDA-9E54-9498ED070AE6}" dt="2022-02-16T14:49:31.925" v="214"/>
        <pc:sldMkLst>
          <pc:docMk/>
          <pc:sldMk cId="1139471491" sldId="4653"/>
        </pc:sldMkLst>
        <pc:spChg chg="mod">
          <ac:chgData name="Jane Briggs" userId="S::jane.briggs@avadolearning.com::cd5a2430-9ee0-4661-a248-e4419861c6e9" providerId="AD" clId="Web-{BA9BAA93-EBA2-CFDA-9E54-9498ED070AE6}" dt="2022-02-16T14:48:57.690" v="213" actId="20577"/>
          <ac:spMkLst>
            <pc:docMk/>
            <pc:sldMk cId="1139471491" sldId="4653"/>
            <ac:spMk id="6" creationId="{A624D9C6-D62B-654F-854C-4C3131845895}"/>
          </ac:spMkLst>
        </pc:spChg>
      </pc:sldChg>
      <pc:sldChg chg="add replId">
        <pc:chgData name="Jane Briggs" userId="S::jane.briggs@avadolearning.com::cd5a2430-9ee0-4661-a248-e4419861c6e9" providerId="AD" clId="Web-{BA9BAA93-EBA2-CFDA-9E54-9498ED070AE6}" dt="2022-02-16T14:40:03.645" v="67"/>
        <pc:sldMkLst>
          <pc:docMk/>
          <pc:sldMk cId="1984846927" sldId="4655"/>
        </pc:sldMkLst>
      </pc:sldChg>
      <pc:sldChg chg="addSp delSp modSp add del replId addAnim delAnim modNotes">
        <pc:chgData name="Jane Briggs" userId="S::jane.briggs@avadolearning.com::cd5a2430-9ee0-4661-a248-e4419861c6e9" providerId="AD" clId="Web-{BA9BAA93-EBA2-CFDA-9E54-9498ED070AE6}" dt="2022-02-16T15:00:47.004" v="294"/>
        <pc:sldMkLst>
          <pc:docMk/>
          <pc:sldMk cId="3267196334" sldId="4656"/>
        </pc:sldMkLst>
        <pc:spChg chg="mod">
          <ac:chgData name="Jane Briggs" userId="S::jane.briggs@avadolearning.com::cd5a2430-9ee0-4661-a248-e4419861c6e9" providerId="AD" clId="Web-{BA9BAA93-EBA2-CFDA-9E54-9498ED070AE6}" dt="2022-02-16T14:56:07.903" v="260" actId="20577"/>
          <ac:spMkLst>
            <pc:docMk/>
            <pc:sldMk cId="3267196334" sldId="4656"/>
            <ac:spMk id="2" creationId="{9ECF089D-0635-44E7-8705-660708947977}"/>
          </ac:spMkLst>
        </pc:spChg>
        <pc:spChg chg="del">
          <ac:chgData name="Jane Briggs" userId="S::jane.briggs@avadolearning.com::cd5a2430-9ee0-4661-a248-e4419861c6e9" providerId="AD" clId="Web-{BA9BAA93-EBA2-CFDA-9E54-9498ED070AE6}" dt="2022-02-16T14:42:04.992" v="109"/>
          <ac:spMkLst>
            <pc:docMk/>
            <pc:sldMk cId="3267196334" sldId="4656"/>
            <ac:spMk id="3" creationId="{BF6D50F5-CB13-4482-BB4B-2BF83FD69630}"/>
          </ac:spMkLst>
        </pc:spChg>
        <pc:spChg chg="del">
          <ac:chgData name="Jane Briggs" userId="S::jane.briggs@avadolearning.com::cd5a2430-9ee0-4661-a248-e4419861c6e9" providerId="AD" clId="Web-{BA9BAA93-EBA2-CFDA-9E54-9498ED070AE6}" dt="2022-02-16T14:42:17.352" v="112"/>
          <ac:spMkLst>
            <pc:docMk/>
            <pc:sldMk cId="3267196334" sldId="4656"/>
            <ac:spMk id="6" creationId="{DC346239-D5D5-410A-A6D7-20CC0A8F2A8C}"/>
          </ac:spMkLst>
        </pc:spChg>
        <pc:spChg chg="add del mod">
          <ac:chgData name="Jane Briggs" userId="S::jane.briggs@avadolearning.com::cd5a2430-9ee0-4661-a248-e4419861c6e9" providerId="AD" clId="Web-{BA9BAA93-EBA2-CFDA-9E54-9498ED070AE6}" dt="2022-02-16T14:42:11.789" v="110"/>
          <ac:spMkLst>
            <pc:docMk/>
            <pc:sldMk cId="3267196334" sldId="4656"/>
            <ac:spMk id="7" creationId="{0E36A7EC-B2B7-4AE2-A688-F822937D8B91}"/>
          </ac:spMkLst>
        </pc:spChg>
        <pc:spChg chg="del">
          <ac:chgData name="Jane Briggs" userId="S::jane.briggs@avadolearning.com::cd5a2430-9ee0-4661-a248-e4419861c6e9" providerId="AD" clId="Web-{BA9BAA93-EBA2-CFDA-9E54-9498ED070AE6}" dt="2022-02-16T14:42:15.070" v="111"/>
          <ac:spMkLst>
            <pc:docMk/>
            <pc:sldMk cId="3267196334" sldId="4656"/>
            <ac:spMk id="8" creationId="{3F464584-B5B4-44FC-8931-848A2A9838B6}"/>
          </ac:spMkLst>
        </pc:spChg>
        <pc:spChg chg="add mod">
          <ac:chgData name="Jane Briggs" userId="S::jane.briggs@avadolearning.com::cd5a2430-9ee0-4661-a248-e4419861c6e9" providerId="AD" clId="Web-{BA9BAA93-EBA2-CFDA-9E54-9498ED070AE6}" dt="2022-02-16T14:55:42.746" v="247" actId="20577"/>
          <ac:spMkLst>
            <pc:docMk/>
            <pc:sldMk cId="3267196334" sldId="4656"/>
            <ac:spMk id="10" creationId="{5277D67A-55D9-4C03-9583-CFAD4E156335}"/>
          </ac:spMkLst>
        </pc:spChg>
        <pc:picChg chg="del">
          <ac:chgData name="Jane Briggs" userId="S::jane.briggs@avadolearning.com::cd5a2430-9ee0-4661-a248-e4419861c6e9" providerId="AD" clId="Web-{BA9BAA93-EBA2-CFDA-9E54-9498ED070AE6}" dt="2022-02-16T14:41:33.163" v="97"/>
          <ac:picMkLst>
            <pc:docMk/>
            <pc:sldMk cId="3267196334" sldId="4656"/>
            <ac:picMk id="4" creationId="{0BE4DCE2-8508-4204-B0C1-52DAC5C3DA3B}"/>
          </ac:picMkLst>
        </pc:picChg>
      </pc:sldChg>
      <pc:sldChg chg="modSp add del ord replId">
        <pc:chgData name="Jane Briggs" userId="S::jane.briggs@avadolearning.com::cd5a2430-9ee0-4661-a248-e4419861c6e9" providerId="AD" clId="Web-{BA9BAA93-EBA2-CFDA-9E54-9498ED070AE6}" dt="2022-02-16T15:12:53.959" v="488"/>
        <pc:sldMkLst>
          <pc:docMk/>
          <pc:sldMk cId="1247466233" sldId="4657"/>
        </pc:sldMkLst>
        <pc:picChg chg="mod">
          <ac:chgData name="Jane Briggs" userId="S::jane.briggs@avadolearning.com::cd5a2430-9ee0-4661-a248-e4419861c6e9" providerId="AD" clId="Web-{BA9BAA93-EBA2-CFDA-9E54-9498ED070AE6}" dt="2022-02-16T15:10:21.565" v="485" actId="1076"/>
          <ac:picMkLst>
            <pc:docMk/>
            <pc:sldMk cId="1247466233" sldId="4657"/>
            <ac:picMk id="3" creationId="{A28407F2-F977-8D41-AF1E-E91A380706A3}"/>
          </ac:picMkLst>
        </pc:picChg>
      </pc:sldChg>
    </pc:docChg>
  </pc:docChgLst>
  <pc:docChgLst>
    <pc:chgData clId="Web-{467CE8FD-4A70-A06E-49FC-213D2FF51D04}"/>
    <pc:docChg chg="modSld">
      <pc:chgData name="" userId="" providerId="" clId="Web-{467CE8FD-4A70-A06E-49FC-213D2FF51D04}" dt="2022-02-11T08:57:50.395" v="0" actId="20577"/>
      <pc:docMkLst>
        <pc:docMk/>
      </pc:docMkLst>
      <pc:sldChg chg="modSp">
        <pc:chgData name="" userId="" providerId="" clId="Web-{467CE8FD-4A70-A06E-49FC-213D2FF51D04}" dt="2022-02-11T08:57:50.395" v="0" actId="20577"/>
        <pc:sldMkLst>
          <pc:docMk/>
          <pc:sldMk cId="810412110" sldId="4613"/>
        </pc:sldMkLst>
        <pc:spChg chg="mod">
          <ac:chgData name="" userId="" providerId="" clId="Web-{467CE8FD-4A70-A06E-49FC-213D2FF51D04}" dt="2022-02-11T08:57:50.395" v="0" actId="20577"/>
          <ac:spMkLst>
            <pc:docMk/>
            <pc:sldMk cId="810412110" sldId="4613"/>
            <ac:spMk id="11" creationId="{4296E1F7-E67D-4E6F-B445-3B852E087227}"/>
          </ac:spMkLst>
        </pc:spChg>
      </pc:sldChg>
    </pc:docChg>
  </pc:docChgLst>
  <pc:docChgLst>
    <pc:chgData name="Don Rombaoa" userId="S::don.rombaoa@archapprentices.co.uk::b89b82b4-c6c2-4c53-9248-7df864d07901" providerId="AD" clId="Web-{4CC20E58-CED4-4B4E-B658-8F1C040B33B7}"/>
    <pc:docChg chg="mod">
      <pc:chgData name="Don Rombaoa" userId="S::don.rombaoa@archapprentices.co.uk::b89b82b4-c6c2-4c53-9248-7df864d07901" providerId="AD" clId="Web-{4CC20E58-CED4-4B4E-B658-8F1C040B33B7}" dt="2022-02-22T15:02:06.983" v="1"/>
      <pc:docMkLst>
        <pc:docMk/>
      </pc:docMkLst>
      <pc:sldChg chg="modCm">
        <pc:chgData name="Don Rombaoa" userId="S::don.rombaoa@archapprentices.co.uk::b89b82b4-c6c2-4c53-9248-7df864d07901" providerId="AD" clId="Web-{4CC20E58-CED4-4B4E-B658-8F1C040B33B7}" dt="2022-02-22T15:02:06.983" v="1"/>
        <pc:sldMkLst>
          <pc:docMk/>
          <pc:sldMk cId="2164183667" sldId="4656"/>
        </pc:sldMkLst>
      </pc:sldChg>
    </pc:docChg>
  </pc:docChgLst>
  <pc:docChgLst>
    <pc:chgData name="Don Rombaoa" userId="S::don.rombaoa@archapprentices.co.uk::b89b82b4-c6c2-4c53-9248-7df864d07901" providerId="AD" clId="Web-{6340F2D2-920D-4A68-8134-8B6E9D4F2975}"/>
    <pc:docChg chg="modSld">
      <pc:chgData name="Don Rombaoa" userId="S::don.rombaoa@archapprentices.co.uk::b89b82b4-c6c2-4c53-9248-7df864d07901" providerId="AD" clId="Web-{6340F2D2-920D-4A68-8134-8B6E9D4F2975}" dt="2022-02-21T10:42:03.503" v="1006"/>
      <pc:docMkLst>
        <pc:docMk/>
      </pc:docMkLst>
      <pc:sldChg chg="modNotes">
        <pc:chgData name="Don Rombaoa" userId="S::don.rombaoa@archapprentices.co.uk::b89b82b4-c6c2-4c53-9248-7df864d07901" providerId="AD" clId="Web-{6340F2D2-920D-4A68-8134-8B6E9D4F2975}" dt="2022-02-21T10:31:36.273" v="619"/>
        <pc:sldMkLst>
          <pc:docMk/>
          <pc:sldMk cId="2263368884" sldId="1481"/>
        </pc:sldMkLst>
      </pc:sldChg>
      <pc:sldChg chg="modNotes">
        <pc:chgData name="Don Rombaoa" userId="S::don.rombaoa@archapprentices.co.uk::b89b82b4-c6c2-4c53-9248-7df864d07901" providerId="AD" clId="Web-{6340F2D2-920D-4A68-8134-8B6E9D4F2975}" dt="2022-02-21T10:30:36.050" v="576"/>
        <pc:sldMkLst>
          <pc:docMk/>
          <pc:sldMk cId="1977839275" sldId="4431"/>
        </pc:sldMkLst>
      </pc:sldChg>
      <pc:sldChg chg="modNotes">
        <pc:chgData name="Don Rombaoa" userId="S::don.rombaoa@archapprentices.co.uk::b89b82b4-c6c2-4c53-9248-7df864d07901" providerId="AD" clId="Web-{6340F2D2-920D-4A68-8134-8B6E9D4F2975}" dt="2022-02-21T10:28:57.184" v="536"/>
        <pc:sldMkLst>
          <pc:docMk/>
          <pc:sldMk cId="2496812465" sldId="4466"/>
        </pc:sldMkLst>
      </pc:sldChg>
      <pc:sldChg chg="modNotes">
        <pc:chgData name="Don Rombaoa" userId="S::don.rombaoa@archapprentices.co.uk::b89b82b4-c6c2-4c53-9248-7df864d07901" providerId="AD" clId="Web-{6340F2D2-920D-4A68-8134-8B6E9D4F2975}" dt="2022-02-21T10:37:58.720" v="900"/>
        <pc:sldMkLst>
          <pc:docMk/>
          <pc:sldMk cId="1471743843" sldId="4603"/>
        </pc:sldMkLst>
      </pc:sldChg>
      <pc:sldChg chg="modNotes">
        <pc:chgData name="Don Rombaoa" userId="S::don.rombaoa@archapprentices.co.uk::b89b82b4-c6c2-4c53-9248-7df864d07901" providerId="AD" clId="Web-{6340F2D2-920D-4A68-8134-8B6E9D4F2975}" dt="2022-02-21T10:23:02.441" v="354"/>
        <pc:sldMkLst>
          <pc:docMk/>
          <pc:sldMk cId="593748832" sldId="4639"/>
        </pc:sldMkLst>
      </pc:sldChg>
      <pc:sldChg chg="modNotes">
        <pc:chgData name="Don Rombaoa" userId="S::don.rombaoa@archapprentices.co.uk::b89b82b4-c6c2-4c53-9248-7df864d07901" providerId="AD" clId="Web-{6340F2D2-920D-4A68-8134-8B6E9D4F2975}" dt="2022-02-21T10:36:37.059" v="832"/>
        <pc:sldMkLst>
          <pc:docMk/>
          <pc:sldMk cId="2384899415" sldId="4650"/>
        </pc:sldMkLst>
      </pc:sldChg>
      <pc:sldChg chg="modNotes">
        <pc:chgData name="Don Rombaoa" userId="S::don.rombaoa@archapprentices.co.uk::b89b82b4-c6c2-4c53-9248-7df864d07901" providerId="AD" clId="Web-{6340F2D2-920D-4A68-8134-8B6E9D4F2975}" dt="2022-02-21T10:42:03.503" v="1006"/>
        <pc:sldMkLst>
          <pc:docMk/>
          <pc:sldMk cId="2164183667" sldId="4656"/>
        </pc:sldMkLst>
      </pc:sldChg>
    </pc:docChg>
  </pc:docChgLst>
  <pc:docChgLst>
    <pc:chgData name="Jane Briggs" userId="S::jane.briggs@avadolearning.com::cd5a2430-9ee0-4661-a248-e4419861c6e9" providerId="AD" clId="Web-{EDCEA296-9278-885B-28E2-00D4D35D98BC}"/>
    <pc:docChg chg="">
      <pc:chgData name="Jane Briggs" userId="S::jane.briggs@avadolearning.com::cd5a2430-9ee0-4661-a248-e4419861c6e9" providerId="AD" clId="Web-{EDCEA296-9278-885B-28E2-00D4D35D98BC}" dt="2022-03-04T10:13:18.172" v="0"/>
      <pc:docMkLst>
        <pc:docMk/>
      </pc:docMkLst>
      <pc:sldChg chg="delCm">
        <pc:chgData name="Jane Briggs" userId="S::jane.briggs@avadolearning.com::cd5a2430-9ee0-4661-a248-e4419861c6e9" providerId="AD" clId="Web-{EDCEA296-9278-885B-28E2-00D4D35D98BC}" dt="2022-03-04T10:13:18.172" v="0"/>
        <pc:sldMkLst>
          <pc:docMk/>
          <pc:sldMk cId="2164183667" sldId="4656"/>
        </pc:sldMkLst>
      </pc:sldChg>
    </pc:docChg>
  </pc:docChgLst>
  <pc:docChgLst>
    <pc:chgData name="Sinead Owens" userId="S::sinead.owens@avadolearning.com::b8df5434-0043-4e07-b234-15d062a14ba4" providerId="AD" clId="Web-{467CE8FD-4A70-A06E-49FC-213D2FF51D04}"/>
    <pc:docChg chg="modSld">
      <pc:chgData name="Sinead Owens" userId="S::sinead.owens@avadolearning.com::b8df5434-0043-4e07-b234-15d062a14ba4" providerId="AD" clId="Web-{467CE8FD-4A70-A06E-49FC-213D2FF51D04}" dt="2022-02-11T08:57:55.536" v="3" actId="20577"/>
      <pc:docMkLst>
        <pc:docMk/>
      </pc:docMkLst>
      <pc:sldChg chg="modSp">
        <pc:chgData name="Sinead Owens" userId="S::sinead.owens@avadolearning.com::b8df5434-0043-4e07-b234-15d062a14ba4" providerId="AD" clId="Web-{467CE8FD-4A70-A06E-49FC-213D2FF51D04}" dt="2022-02-11T08:57:55.536" v="3" actId="20577"/>
        <pc:sldMkLst>
          <pc:docMk/>
          <pc:sldMk cId="2967573518" sldId="4580"/>
        </pc:sldMkLst>
        <pc:spChg chg="mod">
          <ac:chgData name="Sinead Owens" userId="S::sinead.owens@avadolearning.com::b8df5434-0043-4e07-b234-15d062a14ba4" providerId="AD" clId="Web-{467CE8FD-4A70-A06E-49FC-213D2FF51D04}" dt="2022-02-11T08:57:55.536" v="3" actId="20577"/>
          <ac:spMkLst>
            <pc:docMk/>
            <pc:sldMk cId="2967573518" sldId="4580"/>
            <ac:spMk id="6" creationId="{A624D9C6-D62B-654F-854C-4C3131845895}"/>
          </ac:spMkLst>
        </pc:spChg>
      </pc:sldChg>
    </pc:docChg>
  </pc:docChgLst>
  <pc:docChgLst>
    <pc:chgData name="Jane Briggs" userId="S::jane.briggs@avadolearning.com::cd5a2430-9ee0-4661-a248-e4419861c6e9" providerId="AD" clId="Web-{8A3C3349-C9E4-6915-96D6-5E2456A9C374}"/>
    <pc:docChg chg="addSld delSld modSld sldOrd">
      <pc:chgData name="Jane Briggs" userId="S::jane.briggs@avadolearning.com::cd5a2430-9ee0-4661-a248-e4419861c6e9" providerId="AD" clId="Web-{8A3C3349-C9E4-6915-96D6-5E2456A9C374}" dt="2022-02-17T15:44:04.337" v="325"/>
      <pc:docMkLst>
        <pc:docMk/>
      </pc:docMkLst>
      <pc:sldChg chg="modNotes">
        <pc:chgData name="Jane Briggs" userId="S::jane.briggs@avadolearning.com::cd5a2430-9ee0-4661-a248-e4419861c6e9" providerId="AD" clId="Web-{8A3C3349-C9E4-6915-96D6-5E2456A9C374}" dt="2022-02-17T10:14:25.571" v="41"/>
        <pc:sldMkLst>
          <pc:docMk/>
          <pc:sldMk cId="1977839275" sldId="4431"/>
        </pc:sldMkLst>
      </pc:sldChg>
      <pc:sldChg chg="modSp">
        <pc:chgData name="Jane Briggs" userId="S::jane.briggs@avadolearning.com::cd5a2430-9ee0-4661-a248-e4419861c6e9" providerId="AD" clId="Web-{8A3C3349-C9E4-6915-96D6-5E2456A9C374}" dt="2022-02-17T09:58:34.222" v="2" actId="20577"/>
        <pc:sldMkLst>
          <pc:docMk/>
          <pc:sldMk cId="2702215283" sldId="4438"/>
        </pc:sldMkLst>
        <pc:spChg chg="mod">
          <ac:chgData name="Jane Briggs" userId="S::jane.briggs@avadolearning.com::cd5a2430-9ee0-4661-a248-e4419861c6e9" providerId="AD" clId="Web-{8A3C3349-C9E4-6915-96D6-5E2456A9C374}" dt="2022-02-17T09:58:34.222" v="2" actId="20577"/>
          <ac:spMkLst>
            <pc:docMk/>
            <pc:sldMk cId="2702215283" sldId="4438"/>
            <ac:spMk id="3" creationId="{BF6D50F5-CB13-4482-BB4B-2BF83FD69630}"/>
          </ac:spMkLst>
        </pc:spChg>
      </pc:sldChg>
      <pc:sldChg chg="del mod modShow modNotes">
        <pc:chgData name="Jane Briggs" userId="S::jane.briggs@avadolearning.com::cd5a2430-9ee0-4661-a248-e4419861c6e9" providerId="AD" clId="Web-{8A3C3349-C9E4-6915-96D6-5E2456A9C374}" dt="2022-02-17T13:33:36.908" v="159"/>
        <pc:sldMkLst>
          <pc:docMk/>
          <pc:sldMk cId="631878080" sldId="4542"/>
        </pc:sldMkLst>
      </pc:sldChg>
      <pc:sldChg chg="delCm">
        <pc:chgData name="Jane Briggs" userId="S::jane.briggs@avadolearning.com::cd5a2430-9ee0-4661-a248-e4419861c6e9" providerId="AD" clId="Web-{8A3C3349-C9E4-6915-96D6-5E2456A9C374}" dt="2022-02-17T13:55:01.689" v="322"/>
        <pc:sldMkLst>
          <pc:docMk/>
          <pc:sldMk cId="3941010920" sldId="4579"/>
        </pc:sldMkLst>
      </pc:sldChg>
      <pc:sldChg chg="modSp modCm">
        <pc:chgData name="Jane Briggs" userId="S::jane.briggs@avadolearning.com::cd5a2430-9ee0-4661-a248-e4419861c6e9" providerId="AD" clId="Web-{8A3C3349-C9E4-6915-96D6-5E2456A9C374}" dt="2022-02-17T13:29:45.324" v="157"/>
        <pc:sldMkLst>
          <pc:docMk/>
          <pc:sldMk cId="577277862" sldId="4589"/>
        </pc:sldMkLst>
        <pc:spChg chg="mod">
          <ac:chgData name="Jane Briggs" userId="S::jane.briggs@avadolearning.com::cd5a2430-9ee0-4661-a248-e4419861c6e9" providerId="AD" clId="Web-{8A3C3349-C9E4-6915-96D6-5E2456A9C374}" dt="2022-02-17T10:00:06.115" v="10" actId="14100"/>
          <ac:spMkLst>
            <pc:docMk/>
            <pc:sldMk cId="577277862" sldId="4589"/>
            <ac:spMk id="9" creationId="{B811B942-0246-424D-BCC4-9EFFBF450D1C}"/>
          </ac:spMkLst>
        </pc:spChg>
        <pc:spChg chg="mod">
          <ac:chgData name="Jane Briggs" userId="S::jane.briggs@avadolearning.com::cd5a2430-9ee0-4661-a248-e4419861c6e9" providerId="AD" clId="Web-{8A3C3349-C9E4-6915-96D6-5E2456A9C374}" dt="2022-02-17T10:00:40.912" v="28" actId="1076"/>
          <ac:spMkLst>
            <pc:docMk/>
            <pc:sldMk cId="577277862" sldId="4589"/>
            <ac:spMk id="10" creationId="{EA629360-2D21-4B26-A1CC-A3BBA4687F53}"/>
          </ac:spMkLst>
        </pc:spChg>
      </pc:sldChg>
      <pc:sldChg chg="modSp addCm">
        <pc:chgData name="Jane Briggs" userId="S::jane.briggs@avadolearning.com::cd5a2430-9ee0-4661-a248-e4419861c6e9" providerId="AD" clId="Web-{8A3C3349-C9E4-6915-96D6-5E2456A9C374}" dt="2022-02-17T13:32:12.750" v="158" actId="20577"/>
        <pc:sldMkLst>
          <pc:docMk/>
          <pc:sldMk cId="2961043369" sldId="4599"/>
        </pc:sldMkLst>
        <pc:spChg chg="mod">
          <ac:chgData name="Jane Briggs" userId="S::jane.briggs@avadolearning.com::cd5a2430-9ee0-4661-a248-e4419861c6e9" providerId="AD" clId="Web-{8A3C3349-C9E4-6915-96D6-5E2456A9C374}" dt="2022-02-17T13:32:12.750" v="158" actId="20577"/>
          <ac:spMkLst>
            <pc:docMk/>
            <pc:sldMk cId="2961043369" sldId="4599"/>
            <ac:spMk id="4" creationId="{9B5C5FF7-FEBB-48E9-8E55-7F8714EB87CC}"/>
          </ac:spMkLst>
        </pc:spChg>
      </pc:sldChg>
      <pc:sldChg chg="addSp delSp modSp delAnim addCm delCm">
        <pc:chgData name="Jane Briggs" userId="S::jane.briggs@avadolearning.com::cd5a2430-9ee0-4661-a248-e4419861c6e9" providerId="AD" clId="Web-{8A3C3349-C9E4-6915-96D6-5E2456A9C374}" dt="2022-02-17T13:39:10.275" v="188"/>
        <pc:sldMkLst>
          <pc:docMk/>
          <pc:sldMk cId="3655165098" sldId="4602"/>
        </pc:sldMkLst>
        <pc:spChg chg="del">
          <ac:chgData name="Jane Briggs" userId="S::jane.briggs@avadolearning.com::cd5a2430-9ee0-4661-a248-e4419861c6e9" providerId="AD" clId="Web-{8A3C3349-C9E4-6915-96D6-5E2456A9C374}" dt="2022-02-17T13:35:09.488" v="160"/>
          <ac:spMkLst>
            <pc:docMk/>
            <pc:sldMk cId="3655165098" sldId="4602"/>
            <ac:spMk id="10" creationId="{A97D7DBE-9490-497D-A4FB-01C04990E220}"/>
          </ac:spMkLst>
        </pc:spChg>
        <pc:spChg chg="del mod">
          <ac:chgData name="Jane Briggs" userId="S::jane.briggs@avadolearning.com::cd5a2430-9ee0-4661-a248-e4419861c6e9" providerId="AD" clId="Web-{8A3C3349-C9E4-6915-96D6-5E2456A9C374}" dt="2022-02-17T13:36:02.489" v="167"/>
          <ac:spMkLst>
            <pc:docMk/>
            <pc:sldMk cId="3655165098" sldId="4602"/>
            <ac:spMk id="12" creationId="{05134B35-39D9-417B-B2F4-F1AC806D39B7}"/>
          </ac:spMkLst>
        </pc:spChg>
        <pc:spChg chg="mod">
          <ac:chgData name="Jane Briggs" userId="S::jane.briggs@avadolearning.com::cd5a2430-9ee0-4661-a248-e4419861c6e9" providerId="AD" clId="Web-{8A3C3349-C9E4-6915-96D6-5E2456A9C374}" dt="2022-02-17T13:36:16.552" v="170" actId="1076"/>
          <ac:spMkLst>
            <pc:docMk/>
            <pc:sldMk cId="3655165098" sldId="4602"/>
            <ac:spMk id="14" creationId="{2CD1FB2E-3CC2-4F3A-BC19-25C38E44E19F}"/>
          </ac:spMkLst>
        </pc:spChg>
        <pc:spChg chg="mod">
          <ac:chgData name="Jane Briggs" userId="S::jane.briggs@avadolearning.com::cd5a2430-9ee0-4661-a248-e4419861c6e9" providerId="AD" clId="Web-{8A3C3349-C9E4-6915-96D6-5E2456A9C374}" dt="2022-02-17T13:36:20.271" v="171" actId="1076"/>
          <ac:spMkLst>
            <pc:docMk/>
            <pc:sldMk cId="3655165098" sldId="4602"/>
            <ac:spMk id="15" creationId="{13B84510-B98B-4D10-B640-6FF1A7E13B37}"/>
          </ac:spMkLst>
        </pc:spChg>
        <pc:spChg chg="del">
          <ac:chgData name="Jane Briggs" userId="S::jane.briggs@avadolearning.com::cd5a2430-9ee0-4661-a248-e4419861c6e9" providerId="AD" clId="Web-{8A3C3349-C9E4-6915-96D6-5E2456A9C374}" dt="2022-02-17T13:35:11.535" v="161"/>
          <ac:spMkLst>
            <pc:docMk/>
            <pc:sldMk cId="3655165098" sldId="4602"/>
            <ac:spMk id="17" creationId="{8DD3BE32-55DC-4050-86B4-E0D16C5BC5E1}"/>
          </ac:spMkLst>
        </pc:spChg>
        <pc:spChg chg="mod">
          <ac:chgData name="Jane Briggs" userId="S::jane.briggs@avadolearning.com::cd5a2430-9ee0-4661-a248-e4419861c6e9" providerId="AD" clId="Web-{8A3C3349-C9E4-6915-96D6-5E2456A9C374}" dt="2022-02-17T13:36:26.256" v="172" actId="1076"/>
          <ac:spMkLst>
            <pc:docMk/>
            <pc:sldMk cId="3655165098" sldId="4602"/>
            <ac:spMk id="19" creationId="{4CF2C44B-7FE9-4B4D-B018-6D6997F584F2}"/>
          </ac:spMkLst>
        </pc:spChg>
        <pc:spChg chg="mod">
          <ac:chgData name="Jane Briggs" userId="S::jane.briggs@avadolearning.com::cd5a2430-9ee0-4661-a248-e4419861c6e9" providerId="AD" clId="Web-{8A3C3349-C9E4-6915-96D6-5E2456A9C374}" dt="2022-02-17T13:38:50.056" v="187" actId="1076"/>
          <ac:spMkLst>
            <pc:docMk/>
            <pc:sldMk cId="3655165098" sldId="4602"/>
            <ac:spMk id="21" creationId="{4F1A70F7-1958-4558-A0E0-B9C5FBE1C4F7}"/>
          </ac:spMkLst>
        </pc:spChg>
        <pc:picChg chg="add mod">
          <ac:chgData name="Jane Briggs" userId="S::jane.briggs@avadolearning.com::cd5a2430-9ee0-4661-a248-e4419861c6e9" providerId="AD" clId="Web-{8A3C3349-C9E4-6915-96D6-5E2456A9C374}" dt="2022-02-17T13:38:43.509" v="185" actId="1076"/>
          <ac:picMkLst>
            <pc:docMk/>
            <pc:sldMk cId="3655165098" sldId="4602"/>
            <ac:picMk id="2" creationId="{2D17D23A-C4F7-4FAE-934A-64980DE23C62}"/>
          </ac:picMkLst>
        </pc:picChg>
        <pc:picChg chg="del">
          <ac:chgData name="Jane Briggs" userId="S::jane.briggs@avadolearning.com::cd5a2430-9ee0-4661-a248-e4419861c6e9" providerId="AD" clId="Web-{8A3C3349-C9E4-6915-96D6-5E2456A9C374}" dt="2022-02-17T13:35:14.879" v="162"/>
          <ac:picMkLst>
            <pc:docMk/>
            <pc:sldMk cId="3655165098" sldId="4602"/>
            <ac:picMk id="16" creationId="{7821FC4D-B293-4DBB-A812-05A0B5C58CB6}"/>
          </ac:picMkLst>
        </pc:picChg>
        <pc:picChg chg="del">
          <ac:chgData name="Jane Briggs" userId="S::jane.briggs@avadolearning.com::cd5a2430-9ee0-4661-a248-e4419861c6e9" providerId="AD" clId="Web-{8A3C3349-C9E4-6915-96D6-5E2456A9C374}" dt="2022-02-17T13:35:16.629" v="163"/>
          <ac:picMkLst>
            <pc:docMk/>
            <pc:sldMk cId="3655165098" sldId="4602"/>
            <ac:picMk id="18" creationId="{A430CF42-5E16-47AD-8861-3AE045A1C731}"/>
          </ac:picMkLst>
        </pc:picChg>
        <pc:picChg chg="del mod">
          <ac:chgData name="Jane Briggs" userId="S::jane.briggs@avadolearning.com::cd5a2430-9ee0-4661-a248-e4419861c6e9" providerId="AD" clId="Web-{8A3C3349-C9E4-6915-96D6-5E2456A9C374}" dt="2022-02-17T13:36:04.599" v="168"/>
          <ac:picMkLst>
            <pc:docMk/>
            <pc:sldMk cId="3655165098" sldId="4602"/>
            <ac:picMk id="20" creationId="{982958B7-87B8-4137-AFD1-3C127910CA92}"/>
          </ac:picMkLst>
        </pc:picChg>
      </pc:sldChg>
      <pc:sldChg chg="modNotes">
        <pc:chgData name="Jane Briggs" userId="S::jane.briggs@avadolearning.com::cd5a2430-9ee0-4661-a248-e4419861c6e9" providerId="AD" clId="Web-{8A3C3349-C9E4-6915-96D6-5E2456A9C374}" dt="2022-02-17T10:28:25.995" v="66"/>
        <pc:sldMkLst>
          <pc:docMk/>
          <pc:sldMk cId="1471743843" sldId="4603"/>
        </pc:sldMkLst>
      </pc:sldChg>
      <pc:sldChg chg="delCm">
        <pc:chgData name="Jane Briggs" userId="S::jane.briggs@avadolearning.com::cd5a2430-9ee0-4661-a248-e4419861c6e9" providerId="AD" clId="Web-{8A3C3349-C9E4-6915-96D6-5E2456A9C374}" dt="2022-02-17T13:56:06.049" v="324"/>
        <pc:sldMkLst>
          <pc:docMk/>
          <pc:sldMk cId="1711564165" sldId="4635"/>
        </pc:sldMkLst>
      </pc:sldChg>
      <pc:sldChg chg="delSp modSp del ord modCm">
        <pc:chgData name="Jane Briggs" userId="S::jane.briggs@avadolearning.com::cd5a2430-9ee0-4661-a248-e4419861c6e9" providerId="AD" clId="Web-{8A3C3349-C9E4-6915-96D6-5E2456A9C374}" dt="2022-02-17T10:34:43.503" v="127"/>
        <pc:sldMkLst>
          <pc:docMk/>
          <pc:sldMk cId="1864944319" sldId="4637"/>
        </pc:sldMkLst>
        <pc:spChg chg="del mod">
          <ac:chgData name="Jane Briggs" userId="S::jane.briggs@avadolearning.com::cd5a2430-9ee0-4661-a248-e4419861c6e9" providerId="AD" clId="Web-{8A3C3349-C9E4-6915-96D6-5E2456A9C374}" dt="2022-02-17T10:30:27.123" v="77"/>
          <ac:spMkLst>
            <pc:docMk/>
            <pc:sldMk cId="1864944319" sldId="4637"/>
            <ac:spMk id="3" creationId="{59907C58-2678-3641-AB69-A1C58BD79AAE}"/>
          </ac:spMkLst>
        </pc:spChg>
        <pc:spChg chg="mod">
          <ac:chgData name="Jane Briggs" userId="S::jane.briggs@avadolearning.com::cd5a2430-9ee0-4661-a248-e4419861c6e9" providerId="AD" clId="Web-{8A3C3349-C9E4-6915-96D6-5E2456A9C374}" dt="2022-02-17T10:33:26.392" v="106" actId="20577"/>
          <ac:spMkLst>
            <pc:docMk/>
            <pc:sldMk cId="1864944319" sldId="4637"/>
            <ac:spMk id="9" creationId="{B6264115-3452-4052-93BD-2F782D63F204}"/>
          </ac:spMkLst>
        </pc:spChg>
        <pc:picChg chg="del">
          <ac:chgData name="Jane Briggs" userId="S::jane.briggs@avadolearning.com::cd5a2430-9ee0-4661-a248-e4419861c6e9" providerId="AD" clId="Web-{8A3C3349-C9E4-6915-96D6-5E2456A9C374}" dt="2022-02-17T10:32:12.953" v="79"/>
          <ac:picMkLst>
            <pc:docMk/>
            <pc:sldMk cId="1864944319" sldId="4637"/>
            <ac:picMk id="2" creationId="{402464BC-16E0-FA4B-8F7E-2F6C89E4C8F8}"/>
          </ac:picMkLst>
        </pc:picChg>
      </pc:sldChg>
      <pc:sldChg chg="modNotes">
        <pc:chgData name="Jane Briggs" userId="S::jane.briggs@avadolearning.com::cd5a2430-9ee0-4661-a248-e4419861c6e9" providerId="AD" clId="Web-{8A3C3349-C9E4-6915-96D6-5E2456A9C374}" dt="2022-02-17T10:24:55.444" v="54"/>
        <pc:sldMkLst>
          <pc:docMk/>
          <pc:sldMk cId="593748832" sldId="4639"/>
        </pc:sldMkLst>
      </pc:sldChg>
      <pc:sldChg chg="modNotes">
        <pc:chgData name="Jane Briggs" userId="S::jane.briggs@avadolearning.com::cd5a2430-9ee0-4661-a248-e4419861c6e9" providerId="AD" clId="Web-{8A3C3349-C9E4-6915-96D6-5E2456A9C374}" dt="2022-02-17T10:14:10.352" v="34"/>
        <pc:sldMkLst>
          <pc:docMk/>
          <pc:sldMk cId="3250083478" sldId="4647"/>
        </pc:sldMkLst>
      </pc:sldChg>
      <pc:sldChg chg="modNotes">
        <pc:chgData name="Jane Briggs" userId="S::jane.briggs@avadolearning.com::cd5a2430-9ee0-4661-a248-e4419861c6e9" providerId="AD" clId="Web-{8A3C3349-C9E4-6915-96D6-5E2456A9C374}" dt="2022-02-17T10:25:43.132" v="55"/>
        <pc:sldMkLst>
          <pc:docMk/>
          <pc:sldMk cId="2384899415" sldId="4650"/>
        </pc:sldMkLst>
      </pc:sldChg>
      <pc:sldChg chg="delCm">
        <pc:chgData name="Jane Briggs" userId="S::jane.briggs@avadolearning.com::cd5a2430-9ee0-4661-a248-e4419861c6e9" providerId="AD" clId="Web-{8A3C3349-C9E4-6915-96D6-5E2456A9C374}" dt="2022-02-17T13:55:37.018" v="323"/>
        <pc:sldMkLst>
          <pc:docMk/>
          <pc:sldMk cId="1139471491" sldId="4653"/>
        </pc:sldMkLst>
      </pc:sldChg>
      <pc:sldChg chg="delSp modSp add ord replId">
        <pc:chgData name="Jane Briggs" userId="S::jane.briggs@avadolearning.com::cd5a2430-9ee0-4661-a248-e4419861c6e9" providerId="AD" clId="Web-{8A3C3349-C9E4-6915-96D6-5E2456A9C374}" dt="2022-02-17T10:30:20.748" v="76" actId="1076"/>
        <pc:sldMkLst>
          <pc:docMk/>
          <pc:sldMk cId="2164183667" sldId="4656"/>
        </pc:sldMkLst>
        <pc:spChg chg="mod">
          <ac:chgData name="Jane Briggs" userId="S::jane.briggs@avadolearning.com::cd5a2430-9ee0-4661-a248-e4419861c6e9" providerId="AD" clId="Web-{8A3C3349-C9E4-6915-96D6-5E2456A9C374}" dt="2022-02-17T10:30:20.748" v="76" actId="1076"/>
          <ac:spMkLst>
            <pc:docMk/>
            <pc:sldMk cId="2164183667" sldId="4656"/>
            <ac:spMk id="3" creationId="{59907C58-2678-3641-AB69-A1C58BD79AAE}"/>
          </ac:spMkLst>
        </pc:spChg>
        <pc:spChg chg="del">
          <ac:chgData name="Jane Briggs" userId="S::jane.briggs@avadolearning.com::cd5a2430-9ee0-4661-a248-e4419861c6e9" providerId="AD" clId="Web-{8A3C3349-C9E4-6915-96D6-5E2456A9C374}" dt="2022-02-17T10:30:16.201" v="75"/>
          <ac:spMkLst>
            <pc:docMk/>
            <pc:sldMk cId="2164183667" sldId="4656"/>
            <ac:spMk id="5" creationId="{8A5EE5CB-A42D-46A2-AD93-13F3DD07E3C4}"/>
          </ac:spMkLst>
        </pc:spChg>
        <pc:spChg chg="del">
          <ac:chgData name="Jane Briggs" userId="S::jane.briggs@avadolearning.com::cd5a2430-9ee0-4661-a248-e4419861c6e9" providerId="AD" clId="Web-{8A3C3349-C9E4-6915-96D6-5E2456A9C374}" dt="2022-02-17T10:30:03.903" v="71"/>
          <ac:spMkLst>
            <pc:docMk/>
            <pc:sldMk cId="2164183667" sldId="4656"/>
            <ac:spMk id="8" creationId="{BE4F7378-05AA-4414-907F-CF991BC5DB26}"/>
          </ac:spMkLst>
        </pc:spChg>
        <pc:spChg chg="del">
          <ac:chgData name="Jane Briggs" userId="S::jane.briggs@avadolearning.com::cd5a2430-9ee0-4661-a248-e4419861c6e9" providerId="AD" clId="Web-{8A3C3349-C9E4-6915-96D6-5E2456A9C374}" dt="2022-02-17T10:30:05.841" v="72"/>
          <ac:spMkLst>
            <pc:docMk/>
            <pc:sldMk cId="2164183667" sldId="4656"/>
            <ac:spMk id="9" creationId="{B6264115-3452-4052-93BD-2F782D63F204}"/>
          </ac:spMkLst>
        </pc:spChg>
        <pc:spChg chg="del">
          <ac:chgData name="Jane Briggs" userId="S::jane.briggs@avadolearning.com::cd5a2430-9ee0-4661-a248-e4419861c6e9" providerId="AD" clId="Web-{8A3C3349-C9E4-6915-96D6-5E2456A9C374}" dt="2022-02-17T10:30:08.404" v="73"/>
          <ac:spMkLst>
            <pc:docMk/>
            <pc:sldMk cId="2164183667" sldId="4656"/>
            <ac:spMk id="10" creationId="{9FDB40DB-C5AA-4597-95B9-49FF61B90317}"/>
          </ac:spMkLst>
        </pc:spChg>
      </pc:sldChg>
      <pc:sldChg chg="addSp delSp modSp add ord replId addCm modCm">
        <pc:chgData name="Jane Briggs" userId="S::jane.briggs@avadolearning.com::cd5a2430-9ee0-4661-a248-e4419861c6e9" providerId="AD" clId="Web-{8A3C3349-C9E4-6915-96D6-5E2456A9C374}" dt="2022-02-17T15:44:04.337" v="325"/>
        <pc:sldMkLst>
          <pc:docMk/>
          <pc:sldMk cId="4221873304" sldId="4657"/>
        </pc:sldMkLst>
        <pc:spChg chg="mod">
          <ac:chgData name="Jane Briggs" userId="S::jane.briggs@avadolearning.com::cd5a2430-9ee0-4661-a248-e4419861c6e9" providerId="AD" clId="Web-{8A3C3349-C9E4-6915-96D6-5E2456A9C374}" dt="2022-02-17T13:49:39.665" v="306" actId="20577"/>
          <ac:spMkLst>
            <pc:docMk/>
            <pc:sldMk cId="4221873304" sldId="4657"/>
            <ac:spMk id="2" creationId="{BBC6D6C0-DE77-3F45-B806-A68EC47ED1DE}"/>
          </ac:spMkLst>
        </pc:spChg>
        <pc:spChg chg="mod">
          <ac:chgData name="Jane Briggs" userId="S::jane.briggs@avadolearning.com::cd5a2430-9ee0-4661-a248-e4419861c6e9" providerId="AD" clId="Web-{8A3C3349-C9E4-6915-96D6-5E2456A9C374}" dt="2022-02-17T13:50:57.948" v="319" actId="1076"/>
          <ac:spMkLst>
            <pc:docMk/>
            <pc:sldMk cId="4221873304" sldId="4657"/>
            <ac:spMk id="4" creationId="{535D12D7-B5E0-AC46-BCF2-6DCA15E9736B}"/>
          </ac:spMkLst>
        </pc:spChg>
        <pc:spChg chg="add del mod">
          <ac:chgData name="Jane Briggs" userId="S::jane.briggs@avadolearning.com::cd5a2430-9ee0-4661-a248-e4419861c6e9" providerId="AD" clId="Web-{8A3C3349-C9E4-6915-96D6-5E2456A9C374}" dt="2022-02-17T13:49:50.447" v="308"/>
          <ac:spMkLst>
            <pc:docMk/>
            <pc:sldMk cId="4221873304" sldId="4657"/>
            <ac:spMk id="6" creationId="{E4C28820-E301-400D-ADE4-2FB073B969BA}"/>
          </ac:spMkLst>
        </pc:spChg>
        <pc:picChg chg="del">
          <ac:chgData name="Jane Briggs" userId="S::jane.briggs@avadolearning.com::cd5a2430-9ee0-4661-a248-e4419861c6e9" providerId="AD" clId="Web-{8A3C3349-C9E4-6915-96D6-5E2456A9C374}" dt="2022-02-17T13:52:49.139" v="320"/>
          <ac:picMkLst>
            <pc:docMk/>
            <pc:sldMk cId="4221873304" sldId="4657"/>
            <ac:picMk id="5" creationId="{21377181-1C09-8C47-8C58-7CD5044AB62A}"/>
          </ac:picMkLst>
        </pc:picChg>
      </pc:sldChg>
    </pc:docChg>
  </pc:docChgLst>
  <pc:docChgLst>
    <pc:chgData name="Jane Briggs" userId="S::jane.briggs@avadolearning.com::cd5a2430-9ee0-4661-a248-e4419861c6e9" providerId="AD" clId="Web-{30D385EA-7C7D-ACCD-FF7C-57B32501E425}"/>
    <pc:docChg chg="modSld">
      <pc:chgData name="Jane Briggs" userId="S::jane.briggs@avadolearning.com::cd5a2430-9ee0-4661-a248-e4419861c6e9" providerId="AD" clId="Web-{30D385EA-7C7D-ACCD-FF7C-57B32501E425}" dt="2022-03-09T09:30:35.222" v="3"/>
      <pc:docMkLst>
        <pc:docMk/>
      </pc:docMkLst>
      <pc:sldChg chg="modNotes">
        <pc:chgData name="Jane Briggs" userId="S::jane.briggs@avadolearning.com::cd5a2430-9ee0-4661-a248-e4419861c6e9" providerId="AD" clId="Web-{30D385EA-7C7D-ACCD-FF7C-57B32501E425}" dt="2022-03-09T09:30:35.222" v="3"/>
        <pc:sldMkLst>
          <pc:docMk/>
          <pc:sldMk cId="2263368884" sldId="1481"/>
        </pc:sldMkLst>
      </pc:sldChg>
    </pc:docChg>
  </pc:docChgLst>
  <pc:docChgLst>
    <pc:chgData name="Sinead Owens" userId="b8df5434-0043-4e07-b234-15d062a14ba4" providerId="ADAL" clId="{F3266F59-55B0-452C-AE72-1E77F7141D48}"/>
    <pc:docChg chg="undo custSel modSld">
      <pc:chgData name="Sinead Owens" userId="b8df5434-0043-4e07-b234-15d062a14ba4" providerId="ADAL" clId="{F3266F59-55B0-452C-AE72-1E77F7141D48}" dt="2022-02-11T08:50:33.545" v="570" actId="20577"/>
      <pc:docMkLst>
        <pc:docMk/>
      </pc:docMkLst>
      <pc:sldChg chg="modSp mod modNotesTx">
        <pc:chgData name="Sinead Owens" userId="b8df5434-0043-4e07-b234-15d062a14ba4" providerId="ADAL" clId="{F3266F59-55B0-452C-AE72-1E77F7141D48}" dt="2022-02-10T14:53:09.622" v="523"/>
        <pc:sldMkLst>
          <pc:docMk/>
          <pc:sldMk cId="2263368884" sldId="1481"/>
        </pc:sldMkLst>
        <pc:spChg chg="mod">
          <ac:chgData name="Sinead Owens" userId="b8df5434-0043-4e07-b234-15d062a14ba4" providerId="ADAL" clId="{F3266F59-55B0-452C-AE72-1E77F7141D48}" dt="2022-02-10T14:46:34.033" v="266" actId="20577"/>
          <ac:spMkLst>
            <pc:docMk/>
            <pc:sldMk cId="2263368884" sldId="1481"/>
            <ac:spMk id="9" creationId="{63BA6244-4A24-4A8D-8B49-BE2F86747DEF}"/>
          </ac:spMkLst>
        </pc:spChg>
      </pc:sldChg>
      <pc:sldChg chg="modSp modNotesTx">
        <pc:chgData name="Sinead Owens" userId="b8df5434-0043-4e07-b234-15d062a14ba4" providerId="ADAL" clId="{F3266F59-55B0-452C-AE72-1E77F7141D48}" dt="2022-02-10T14:09:03.970" v="59" actId="20577"/>
        <pc:sldMkLst>
          <pc:docMk/>
          <pc:sldMk cId="2702215283" sldId="4438"/>
        </pc:sldMkLst>
        <pc:spChg chg="mod">
          <ac:chgData name="Sinead Owens" userId="b8df5434-0043-4e07-b234-15d062a14ba4" providerId="ADAL" clId="{F3266F59-55B0-452C-AE72-1E77F7141D48}" dt="2022-02-10T14:08:43.521" v="58" actId="20577"/>
          <ac:spMkLst>
            <pc:docMk/>
            <pc:sldMk cId="2702215283" sldId="4438"/>
            <ac:spMk id="3" creationId="{BF6D50F5-CB13-4482-BB4B-2BF83FD69630}"/>
          </ac:spMkLst>
        </pc:spChg>
      </pc:sldChg>
      <pc:sldChg chg="modSp mod modNotesTx">
        <pc:chgData name="Sinead Owens" userId="b8df5434-0043-4e07-b234-15d062a14ba4" providerId="ADAL" clId="{F3266F59-55B0-452C-AE72-1E77F7141D48}" dt="2022-02-10T16:39:20.248" v="561" actId="20577"/>
        <pc:sldMkLst>
          <pc:docMk/>
          <pc:sldMk cId="196217811" sldId="4451"/>
        </pc:sldMkLst>
        <pc:spChg chg="mod">
          <ac:chgData name="Sinead Owens" userId="b8df5434-0043-4e07-b234-15d062a14ba4" providerId="ADAL" clId="{F3266F59-55B0-452C-AE72-1E77F7141D48}" dt="2022-02-10T16:39:17.159" v="559" actId="20577"/>
          <ac:spMkLst>
            <pc:docMk/>
            <pc:sldMk cId="196217811" sldId="4451"/>
            <ac:spMk id="14" creationId="{9D69237D-F37C-4231-9479-ACDB53C530AB}"/>
          </ac:spMkLst>
        </pc:spChg>
      </pc:sldChg>
      <pc:sldChg chg="modSp mod">
        <pc:chgData name="Sinead Owens" userId="b8df5434-0043-4e07-b234-15d062a14ba4" providerId="ADAL" clId="{F3266F59-55B0-452C-AE72-1E77F7141D48}" dt="2022-02-10T14:01:32.557" v="24" actId="20577"/>
        <pc:sldMkLst>
          <pc:docMk/>
          <pc:sldMk cId="1131659163" sldId="4483"/>
        </pc:sldMkLst>
        <pc:spChg chg="mod">
          <ac:chgData name="Sinead Owens" userId="b8df5434-0043-4e07-b234-15d062a14ba4" providerId="ADAL" clId="{F3266F59-55B0-452C-AE72-1E77F7141D48}" dt="2022-02-10T13:54:46.382" v="1" actId="20577"/>
          <ac:spMkLst>
            <pc:docMk/>
            <pc:sldMk cId="1131659163" sldId="4483"/>
            <ac:spMk id="2" creationId="{C89D93AC-E52D-4B63-9DFC-01D0796BEF14}"/>
          </ac:spMkLst>
        </pc:spChg>
        <pc:spChg chg="mod">
          <ac:chgData name="Sinead Owens" userId="b8df5434-0043-4e07-b234-15d062a14ba4" providerId="ADAL" clId="{F3266F59-55B0-452C-AE72-1E77F7141D48}" dt="2022-02-10T14:01:32.557" v="24" actId="20577"/>
          <ac:spMkLst>
            <pc:docMk/>
            <pc:sldMk cId="1131659163" sldId="4483"/>
            <ac:spMk id="7" creationId="{1B2AA226-E950-4BCE-9FB3-8C067DB5313D}"/>
          </ac:spMkLst>
        </pc:spChg>
      </pc:sldChg>
      <pc:sldChg chg="modNotesTx">
        <pc:chgData name="Sinead Owens" userId="b8df5434-0043-4e07-b234-15d062a14ba4" providerId="ADAL" clId="{F3266F59-55B0-452C-AE72-1E77F7141D48}" dt="2022-02-10T14:31:14.378" v="96" actId="20577"/>
        <pc:sldMkLst>
          <pc:docMk/>
          <pc:sldMk cId="398128711" sldId="4532"/>
        </pc:sldMkLst>
      </pc:sldChg>
      <pc:sldChg chg="modSp mod modNotesTx">
        <pc:chgData name="Sinead Owens" userId="b8df5434-0043-4e07-b234-15d062a14ba4" providerId="ADAL" clId="{F3266F59-55B0-452C-AE72-1E77F7141D48}" dt="2022-02-10T14:16:04.221" v="65" actId="20577"/>
        <pc:sldMkLst>
          <pc:docMk/>
          <pc:sldMk cId="2961043369" sldId="4599"/>
        </pc:sldMkLst>
        <pc:spChg chg="mod">
          <ac:chgData name="Sinead Owens" userId="b8df5434-0043-4e07-b234-15d062a14ba4" providerId="ADAL" clId="{F3266F59-55B0-452C-AE72-1E77F7141D48}" dt="2022-02-10T14:14:47.716" v="64" actId="6549"/>
          <ac:spMkLst>
            <pc:docMk/>
            <pc:sldMk cId="2961043369" sldId="4599"/>
            <ac:spMk id="4" creationId="{9B5C5FF7-FEBB-48E9-8E55-7F8714EB87CC}"/>
          </ac:spMkLst>
        </pc:spChg>
      </pc:sldChg>
      <pc:sldChg chg="modSp mod">
        <pc:chgData name="Sinead Owens" userId="b8df5434-0043-4e07-b234-15d062a14ba4" providerId="ADAL" clId="{F3266F59-55B0-452C-AE72-1E77F7141D48}" dt="2022-02-11T08:49:53.780" v="564" actId="20577"/>
        <pc:sldMkLst>
          <pc:docMk/>
          <pc:sldMk cId="3655165098" sldId="4602"/>
        </pc:sldMkLst>
        <pc:spChg chg="mod">
          <ac:chgData name="Sinead Owens" userId="b8df5434-0043-4e07-b234-15d062a14ba4" providerId="ADAL" clId="{F3266F59-55B0-452C-AE72-1E77F7141D48}" dt="2022-02-10T14:55:31.038" v="527" actId="20577"/>
          <ac:spMkLst>
            <pc:docMk/>
            <pc:sldMk cId="3655165098" sldId="4602"/>
            <ac:spMk id="7" creationId="{8FC6312B-3181-6941-864A-B7236E4C2727}"/>
          </ac:spMkLst>
        </pc:spChg>
        <pc:spChg chg="mod">
          <ac:chgData name="Sinead Owens" userId="b8df5434-0043-4e07-b234-15d062a14ba4" providerId="ADAL" clId="{F3266F59-55B0-452C-AE72-1E77F7141D48}" dt="2022-02-11T08:49:53.780" v="564" actId="20577"/>
          <ac:spMkLst>
            <pc:docMk/>
            <pc:sldMk cId="3655165098" sldId="4602"/>
            <ac:spMk id="10" creationId="{A97D7DBE-9490-497D-A4FB-01C04990E220}"/>
          </ac:spMkLst>
        </pc:spChg>
        <pc:spChg chg="mod">
          <ac:chgData name="Sinead Owens" userId="b8df5434-0043-4e07-b234-15d062a14ba4" providerId="ADAL" clId="{F3266F59-55B0-452C-AE72-1E77F7141D48}" dt="2022-02-10T14:55:50.549" v="529" actId="20577"/>
          <ac:spMkLst>
            <pc:docMk/>
            <pc:sldMk cId="3655165098" sldId="4602"/>
            <ac:spMk id="17" creationId="{8DD3BE32-55DC-4050-86B4-E0D16C5BC5E1}"/>
          </ac:spMkLst>
        </pc:spChg>
      </pc:sldChg>
      <pc:sldChg chg="modSp mod">
        <pc:chgData name="Sinead Owens" userId="b8df5434-0043-4e07-b234-15d062a14ba4" providerId="ADAL" clId="{F3266F59-55B0-452C-AE72-1E77F7141D48}" dt="2022-02-10T14:59:18.666" v="539" actId="20577"/>
        <pc:sldMkLst>
          <pc:docMk/>
          <pc:sldMk cId="1471743843" sldId="4603"/>
        </pc:sldMkLst>
        <pc:spChg chg="mod">
          <ac:chgData name="Sinead Owens" userId="b8df5434-0043-4e07-b234-15d062a14ba4" providerId="ADAL" clId="{F3266F59-55B0-452C-AE72-1E77F7141D48}" dt="2022-02-10T14:59:18.666" v="539" actId="20577"/>
          <ac:spMkLst>
            <pc:docMk/>
            <pc:sldMk cId="1471743843" sldId="4603"/>
            <ac:spMk id="6" creationId="{BC362B94-0FAF-0948-BB92-9633661D3E0C}"/>
          </ac:spMkLst>
        </pc:spChg>
      </pc:sldChg>
      <pc:sldChg chg="modNotesTx">
        <pc:chgData name="Sinead Owens" userId="b8df5434-0043-4e07-b234-15d062a14ba4" providerId="ADAL" clId="{F3266F59-55B0-452C-AE72-1E77F7141D48}" dt="2022-02-10T15:00:45.490" v="544" actId="20577"/>
        <pc:sldMkLst>
          <pc:docMk/>
          <pc:sldMk cId="2347674733" sldId="4609"/>
        </pc:sldMkLst>
      </pc:sldChg>
      <pc:sldChg chg="modSp mod modNotesTx">
        <pc:chgData name="Sinead Owens" userId="b8df5434-0043-4e07-b234-15d062a14ba4" providerId="ADAL" clId="{F3266F59-55B0-452C-AE72-1E77F7141D48}" dt="2022-02-11T08:50:33.545" v="570" actId="20577"/>
        <pc:sldMkLst>
          <pc:docMk/>
          <pc:sldMk cId="810412110" sldId="4613"/>
        </pc:sldMkLst>
        <pc:spChg chg="mod">
          <ac:chgData name="Sinead Owens" userId="b8df5434-0043-4e07-b234-15d062a14ba4" providerId="ADAL" clId="{F3266F59-55B0-452C-AE72-1E77F7141D48}" dt="2022-02-11T08:50:33.545" v="570" actId="20577"/>
          <ac:spMkLst>
            <pc:docMk/>
            <pc:sldMk cId="810412110" sldId="4613"/>
            <ac:spMk id="11" creationId="{4296E1F7-E67D-4E6F-B445-3B852E087227}"/>
          </ac:spMkLst>
        </pc:spChg>
      </pc:sldChg>
      <pc:sldChg chg="modSp mod">
        <pc:chgData name="Sinead Owens" userId="b8df5434-0043-4e07-b234-15d062a14ba4" providerId="ADAL" clId="{F3266F59-55B0-452C-AE72-1E77F7141D48}" dt="2022-02-10T14:01:28.700" v="22" actId="20577"/>
        <pc:sldMkLst>
          <pc:docMk/>
          <pc:sldMk cId="865168792" sldId="4620"/>
        </pc:sldMkLst>
        <pc:spChg chg="mod">
          <ac:chgData name="Sinead Owens" userId="b8df5434-0043-4e07-b234-15d062a14ba4" providerId="ADAL" clId="{F3266F59-55B0-452C-AE72-1E77F7141D48}" dt="2022-02-10T14:01:28.700" v="22" actId="20577"/>
          <ac:spMkLst>
            <pc:docMk/>
            <pc:sldMk cId="865168792" sldId="4620"/>
            <ac:spMk id="11" creationId="{EF6C26C3-725F-4B71-AA99-438EB669596F}"/>
          </ac:spMkLst>
        </pc:spChg>
      </pc:sldChg>
      <pc:sldChg chg="modSp mod modNotesTx">
        <pc:chgData name="Sinead Owens" userId="b8df5434-0043-4e07-b234-15d062a14ba4" providerId="ADAL" clId="{F3266F59-55B0-452C-AE72-1E77F7141D48}" dt="2022-02-10T14:02:44.469" v="35" actId="20577"/>
        <pc:sldMkLst>
          <pc:docMk/>
          <pc:sldMk cId="3273288240" sldId="4624"/>
        </pc:sldMkLst>
        <pc:spChg chg="mod">
          <ac:chgData name="Sinead Owens" userId="b8df5434-0043-4e07-b234-15d062a14ba4" providerId="ADAL" clId="{F3266F59-55B0-452C-AE72-1E77F7141D48}" dt="2022-02-10T14:01:39.032" v="25" actId="6549"/>
          <ac:spMkLst>
            <pc:docMk/>
            <pc:sldMk cId="3273288240" sldId="4624"/>
            <ac:spMk id="5" creationId="{6F9942A3-94AA-4AB8-88D2-8E8803EAEE79}"/>
          </ac:spMkLst>
        </pc:spChg>
        <pc:spChg chg="mod">
          <ac:chgData name="Sinead Owens" userId="b8df5434-0043-4e07-b234-15d062a14ba4" providerId="ADAL" clId="{F3266F59-55B0-452C-AE72-1E77F7141D48}" dt="2022-02-10T13:54:51.733" v="3" actId="20577"/>
          <ac:spMkLst>
            <pc:docMk/>
            <pc:sldMk cId="3273288240" sldId="4624"/>
            <ac:spMk id="11" creationId="{0C99D320-3123-4128-8F0A-572E2EAEC7BC}"/>
          </ac:spMkLst>
        </pc:spChg>
      </pc:sldChg>
      <pc:sldChg chg="modSp modNotesTx">
        <pc:chgData name="Sinead Owens" userId="b8df5434-0043-4e07-b234-15d062a14ba4" providerId="ADAL" clId="{F3266F59-55B0-452C-AE72-1E77F7141D48}" dt="2022-02-10T14:04:55.270" v="40" actId="20577"/>
        <pc:sldMkLst>
          <pc:docMk/>
          <pc:sldMk cId="3516352854" sldId="4625"/>
        </pc:sldMkLst>
        <pc:spChg chg="mod">
          <ac:chgData name="Sinead Owens" userId="b8df5434-0043-4e07-b234-15d062a14ba4" providerId="ADAL" clId="{F3266F59-55B0-452C-AE72-1E77F7141D48}" dt="2022-02-10T14:01:53.853" v="26" actId="20577"/>
          <ac:spMkLst>
            <pc:docMk/>
            <pc:sldMk cId="3516352854" sldId="4625"/>
            <ac:spMk id="6" creationId="{738F48FC-A57B-4CBD-BF8D-00D73AB56EE9}"/>
          </ac:spMkLst>
        </pc:spChg>
      </pc:sldChg>
      <pc:sldChg chg="modSp modNotesTx">
        <pc:chgData name="Sinead Owens" userId="b8df5434-0043-4e07-b234-15d062a14ba4" providerId="ADAL" clId="{F3266F59-55B0-452C-AE72-1E77F7141D48}" dt="2022-02-10T14:07:40.487" v="56"/>
        <pc:sldMkLst>
          <pc:docMk/>
          <pc:sldMk cId="3010389920" sldId="4628"/>
        </pc:sldMkLst>
        <pc:spChg chg="mod">
          <ac:chgData name="Sinead Owens" userId="b8df5434-0043-4e07-b234-15d062a14ba4" providerId="ADAL" clId="{F3266F59-55B0-452C-AE72-1E77F7141D48}" dt="2022-02-10T14:06:59.182" v="42" actId="6549"/>
          <ac:spMkLst>
            <pc:docMk/>
            <pc:sldMk cId="3010389920" sldId="4628"/>
            <ac:spMk id="6" creationId="{691A4889-F9E5-4A7A-BB2A-E365BF464D34}"/>
          </ac:spMkLst>
        </pc:spChg>
      </pc:sldChg>
      <pc:sldChg chg="modSp mod">
        <pc:chgData name="Sinead Owens" userId="b8df5434-0043-4e07-b234-15d062a14ba4" providerId="ADAL" clId="{F3266F59-55B0-452C-AE72-1E77F7141D48}" dt="2022-02-10T15:00:25.326" v="542" actId="14100"/>
        <pc:sldMkLst>
          <pc:docMk/>
          <pc:sldMk cId="1711564165" sldId="4635"/>
        </pc:sldMkLst>
        <pc:spChg chg="mod">
          <ac:chgData name="Sinead Owens" userId="b8df5434-0043-4e07-b234-15d062a14ba4" providerId="ADAL" clId="{F3266F59-55B0-452C-AE72-1E77F7141D48}" dt="2022-02-10T15:00:25.326" v="542" actId="14100"/>
          <ac:spMkLst>
            <pc:docMk/>
            <pc:sldMk cId="1711564165" sldId="4635"/>
            <ac:spMk id="8" creationId="{D722B2FD-A443-4E60-B7F7-2C352DF38D4D}"/>
          </ac:spMkLst>
        </pc:spChg>
        <pc:spChg chg="mod">
          <ac:chgData name="Sinead Owens" userId="b8df5434-0043-4e07-b234-15d062a14ba4" providerId="ADAL" clId="{F3266F59-55B0-452C-AE72-1E77F7141D48}" dt="2022-02-10T15:00:19.210" v="541" actId="14100"/>
          <ac:spMkLst>
            <pc:docMk/>
            <pc:sldMk cId="1711564165" sldId="4635"/>
            <ac:spMk id="12" creationId="{0045F964-A141-4820-823F-5655393B6397}"/>
          </ac:spMkLst>
        </pc:spChg>
        <pc:spChg chg="mod">
          <ac:chgData name="Sinead Owens" userId="b8df5434-0043-4e07-b234-15d062a14ba4" providerId="ADAL" clId="{F3266F59-55B0-452C-AE72-1E77F7141D48}" dt="2022-02-10T15:00:09.432" v="540" actId="14100"/>
          <ac:spMkLst>
            <pc:docMk/>
            <pc:sldMk cId="1711564165" sldId="4635"/>
            <ac:spMk id="14" creationId="{3CBEED9C-E07B-40A0-9A9C-4EBF61B9EC2D}"/>
          </ac:spMkLst>
        </pc:spChg>
      </pc:sldChg>
      <pc:sldChg chg="modSp mod modNotesTx">
        <pc:chgData name="Sinead Owens" userId="b8df5434-0043-4e07-b234-15d062a14ba4" providerId="ADAL" clId="{F3266F59-55B0-452C-AE72-1E77F7141D48}" dt="2022-02-11T08:49:30.412" v="563" actId="20577"/>
        <pc:sldMkLst>
          <pc:docMk/>
          <pc:sldMk cId="1254657569" sldId="4645"/>
        </pc:sldMkLst>
        <pc:spChg chg="mod">
          <ac:chgData name="Sinead Owens" userId="b8df5434-0043-4e07-b234-15d062a14ba4" providerId="ADAL" clId="{F3266F59-55B0-452C-AE72-1E77F7141D48}" dt="2022-02-11T08:49:30.412" v="563" actId="20577"/>
          <ac:spMkLst>
            <pc:docMk/>
            <pc:sldMk cId="1254657569" sldId="4645"/>
            <ac:spMk id="5" creationId="{7E56A5C2-2F35-45A1-960C-9A4255CDCDAA}"/>
          </ac:spMkLst>
        </pc:spChg>
      </pc:sldChg>
      <pc:sldChg chg="modSp mod modNotesTx">
        <pc:chgData name="Sinead Owens" userId="b8df5434-0043-4e07-b234-15d062a14ba4" providerId="ADAL" clId="{F3266F59-55B0-452C-AE72-1E77F7141D48}" dt="2022-02-10T14:41:09.983" v="239" actId="6549"/>
        <pc:sldMkLst>
          <pc:docMk/>
          <pc:sldMk cId="3250083478" sldId="4647"/>
        </pc:sldMkLst>
        <pc:spChg chg="mod">
          <ac:chgData name="Sinead Owens" userId="b8df5434-0043-4e07-b234-15d062a14ba4" providerId="ADAL" clId="{F3266F59-55B0-452C-AE72-1E77F7141D48}" dt="2022-02-10T14:32:28.408" v="101" actId="1076"/>
          <ac:spMkLst>
            <pc:docMk/>
            <pc:sldMk cId="3250083478" sldId="4647"/>
            <ac:spMk id="3" creationId="{DD43FAD1-A51F-47C6-9680-1A4DD05A718E}"/>
          </ac:spMkLst>
        </pc:spChg>
        <pc:spChg chg="mod">
          <ac:chgData name="Sinead Owens" userId="b8df5434-0043-4e07-b234-15d062a14ba4" providerId="ADAL" clId="{F3266F59-55B0-452C-AE72-1E77F7141D48}" dt="2022-02-10T14:35:08.705" v="159" actId="20577"/>
          <ac:spMkLst>
            <pc:docMk/>
            <pc:sldMk cId="3250083478" sldId="4647"/>
            <ac:spMk id="21" creationId="{90ADEC08-BE58-4B57-93C6-8BCB6C053D06}"/>
          </ac:spMkLst>
        </pc:spChg>
        <pc:spChg chg="mod">
          <ac:chgData name="Sinead Owens" userId="b8df5434-0043-4e07-b234-15d062a14ba4" providerId="ADAL" clId="{F3266F59-55B0-452C-AE72-1E77F7141D48}" dt="2022-02-10T14:36:10.700" v="181" actId="20577"/>
          <ac:spMkLst>
            <pc:docMk/>
            <pc:sldMk cId="3250083478" sldId="4647"/>
            <ac:spMk id="24" creationId="{ACCC1977-C28D-483B-91E5-C5BFAA0AE794}"/>
          </ac:spMkLst>
        </pc:spChg>
        <pc:spChg chg="mod">
          <ac:chgData name="Sinead Owens" userId="b8df5434-0043-4e07-b234-15d062a14ba4" providerId="ADAL" clId="{F3266F59-55B0-452C-AE72-1E77F7141D48}" dt="2022-02-10T14:34:38.767" v="158" actId="20577"/>
          <ac:spMkLst>
            <pc:docMk/>
            <pc:sldMk cId="3250083478" sldId="4647"/>
            <ac:spMk id="31" creationId="{5F685267-8DF7-4DE8-801D-2D668761102D}"/>
          </ac:spMkLst>
        </pc:spChg>
        <pc:spChg chg="mod">
          <ac:chgData name="Sinead Owens" userId="b8df5434-0043-4e07-b234-15d062a14ba4" providerId="ADAL" clId="{F3266F59-55B0-452C-AE72-1E77F7141D48}" dt="2022-02-10T14:35:13.832" v="161" actId="20577"/>
          <ac:spMkLst>
            <pc:docMk/>
            <pc:sldMk cId="3250083478" sldId="4647"/>
            <ac:spMk id="35" creationId="{F0EB97C2-3B05-4DBC-B912-F4DBF799E978}"/>
          </ac:spMkLst>
        </pc:spChg>
        <pc:spChg chg="mod">
          <ac:chgData name="Sinead Owens" userId="b8df5434-0043-4e07-b234-15d062a14ba4" providerId="ADAL" clId="{F3266F59-55B0-452C-AE72-1E77F7141D48}" dt="2022-02-10T14:38:02.277" v="227" actId="20577"/>
          <ac:spMkLst>
            <pc:docMk/>
            <pc:sldMk cId="3250083478" sldId="4647"/>
            <ac:spMk id="36" creationId="{3BD2FA6A-77F3-4C0C-99A5-380236C6C2B7}"/>
          </ac:spMkLst>
        </pc:spChg>
        <pc:spChg chg="mod">
          <ac:chgData name="Sinead Owens" userId="b8df5434-0043-4e07-b234-15d062a14ba4" providerId="ADAL" clId="{F3266F59-55B0-452C-AE72-1E77F7141D48}" dt="2022-02-10T14:34:05.804" v="157" actId="20577"/>
          <ac:spMkLst>
            <pc:docMk/>
            <pc:sldMk cId="3250083478" sldId="4647"/>
            <ac:spMk id="45" creationId="{CB13409C-DC01-4164-9FDB-A58EF01C7158}"/>
          </ac:spMkLst>
        </pc:spChg>
      </pc:sldChg>
      <pc:sldChg chg="modSp mod">
        <pc:chgData name="Sinead Owens" userId="b8df5434-0043-4e07-b234-15d062a14ba4" providerId="ADAL" clId="{F3266F59-55B0-452C-AE72-1E77F7141D48}" dt="2022-02-10T14:56:45.592" v="535" actId="20577"/>
        <pc:sldMkLst>
          <pc:docMk/>
          <pc:sldMk cId="3297963738" sldId="4651"/>
        </pc:sldMkLst>
        <pc:spChg chg="mod">
          <ac:chgData name="Sinead Owens" userId="b8df5434-0043-4e07-b234-15d062a14ba4" providerId="ADAL" clId="{F3266F59-55B0-452C-AE72-1E77F7141D48}" dt="2022-02-10T14:56:45.592" v="535" actId="20577"/>
          <ac:spMkLst>
            <pc:docMk/>
            <pc:sldMk cId="3297963738" sldId="4651"/>
            <ac:spMk id="3" creationId="{A8C43D9B-9A4D-42B8-9F35-2FE3060C7406}"/>
          </ac:spMkLst>
        </pc:spChg>
        <pc:spChg chg="mod">
          <ac:chgData name="Sinead Owens" userId="b8df5434-0043-4e07-b234-15d062a14ba4" providerId="ADAL" clId="{F3266F59-55B0-452C-AE72-1E77F7141D48}" dt="2022-02-10T14:56:42.679" v="533" actId="20577"/>
          <ac:spMkLst>
            <pc:docMk/>
            <pc:sldMk cId="3297963738" sldId="4651"/>
            <ac:spMk id="6" creationId="{CBC1DD86-8B21-4588-B3A3-DB0BCADF057A}"/>
          </ac:spMkLst>
        </pc:spChg>
        <pc:spChg chg="mod">
          <ac:chgData name="Sinead Owens" userId="b8df5434-0043-4e07-b234-15d062a14ba4" providerId="ADAL" clId="{F3266F59-55B0-452C-AE72-1E77F7141D48}" dt="2022-02-10T14:56:38.776" v="530" actId="20577"/>
          <ac:spMkLst>
            <pc:docMk/>
            <pc:sldMk cId="3297963738" sldId="4651"/>
            <ac:spMk id="8" creationId="{238E8E5B-6539-4527-8DD6-D34DEFA476E8}"/>
          </ac:spMkLst>
        </pc:spChg>
      </pc:sldChg>
      <pc:sldChg chg="modSp mod">
        <pc:chgData name="Sinead Owens" userId="b8df5434-0043-4e07-b234-15d062a14ba4" providerId="ADAL" clId="{F3266F59-55B0-452C-AE72-1E77F7141D48}" dt="2022-02-11T08:50:10.441" v="568" actId="6549"/>
        <pc:sldMkLst>
          <pc:docMk/>
          <pc:sldMk cId="1139471491" sldId="4653"/>
        </pc:sldMkLst>
        <pc:spChg chg="mod">
          <ac:chgData name="Sinead Owens" userId="b8df5434-0043-4e07-b234-15d062a14ba4" providerId="ADAL" clId="{F3266F59-55B0-452C-AE72-1E77F7141D48}" dt="2022-02-11T08:50:10.441" v="568" actId="6549"/>
          <ac:spMkLst>
            <pc:docMk/>
            <pc:sldMk cId="1139471491" sldId="4653"/>
            <ac:spMk id="6" creationId="{A624D9C6-D62B-654F-854C-4C3131845895}"/>
          </ac:spMkLst>
        </pc:spChg>
      </pc:sldChg>
    </pc:docChg>
  </pc:docChgLst>
  <pc:docChgLst>
    <pc:chgData name="Jane Briggs" userId="S::jane.briggs@avadolearning.com::cd5a2430-9ee0-4661-a248-e4419861c6e9" providerId="AD" clId="Web-{554D0556-9487-13E8-72E7-84587699171B}"/>
    <pc:docChg chg="modSld">
      <pc:chgData name="Jane Briggs" userId="S::jane.briggs@avadolearning.com::cd5a2430-9ee0-4661-a248-e4419861c6e9" providerId="AD" clId="Web-{554D0556-9487-13E8-72E7-84587699171B}" dt="2022-02-28T16:41:36.754" v="6"/>
      <pc:docMkLst>
        <pc:docMk/>
      </pc:docMkLst>
      <pc:sldChg chg="addSp modSp modCm">
        <pc:chgData name="Jane Briggs" userId="S::jane.briggs@avadolearning.com::cd5a2430-9ee0-4661-a248-e4419861c6e9" providerId="AD" clId="Web-{554D0556-9487-13E8-72E7-84587699171B}" dt="2022-02-28T16:41:36.754" v="6"/>
        <pc:sldMkLst>
          <pc:docMk/>
          <pc:sldMk cId="4221873304" sldId="4657"/>
        </pc:sldMkLst>
        <pc:picChg chg="add mod">
          <ac:chgData name="Jane Briggs" userId="S::jane.briggs@avadolearning.com::cd5a2430-9ee0-4661-a248-e4419861c6e9" providerId="AD" clId="Web-{554D0556-9487-13E8-72E7-84587699171B}" dt="2022-02-28T16:39:41.861" v="5" actId="1076"/>
          <ac:picMkLst>
            <pc:docMk/>
            <pc:sldMk cId="4221873304" sldId="4657"/>
            <ac:picMk id="5" creationId="{CABA609B-4368-4E21-B4EC-76DA914FC3FF}"/>
          </ac:picMkLst>
        </pc:picChg>
      </pc:sldChg>
    </pc:docChg>
  </pc:docChgLst>
  <pc:docChgLst>
    <pc:chgData name="Jane Briggs" userId="S::jane.briggs@avadolearning.com::cd5a2430-9ee0-4661-a248-e4419861c6e9" providerId="AD" clId="Web-{63C83E02-84C4-E389-62CA-45D88D072F22}"/>
    <pc:docChg chg="modSld">
      <pc:chgData name="Jane Briggs" userId="S::jane.briggs@avadolearning.com::cd5a2430-9ee0-4661-a248-e4419861c6e9" providerId="AD" clId="Web-{63C83E02-84C4-E389-62CA-45D88D072F22}" dt="2022-02-10T11:29:49.077" v="12" actId="20577"/>
      <pc:docMkLst>
        <pc:docMk/>
      </pc:docMkLst>
      <pc:sldChg chg="modSp">
        <pc:chgData name="Jane Briggs" userId="S::jane.briggs@avadolearning.com::cd5a2430-9ee0-4661-a248-e4419861c6e9" providerId="AD" clId="Web-{63C83E02-84C4-E389-62CA-45D88D072F22}" dt="2022-02-10T11:29:49.077" v="12" actId="20577"/>
        <pc:sldMkLst>
          <pc:docMk/>
          <pc:sldMk cId="1681372087" sldId="4629"/>
        </pc:sldMkLst>
        <pc:spChg chg="mod">
          <ac:chgData name="Jane Briggs" userId="S::jane.briggs@avadolearning.com::cd5a2430-9ee0-4661-a248-e4419861c6e9" providerId="AD" clId="Web-{63C83E02-84C4-E389-62CA-45D88D072F22}" dt="2022-02-10T11:29:49.077" v="12" actId="20577"/>
          <ac:spMkLst>
            <pc:docMk/>
            <pc:sldMk cId="1681372087" sldId="4629"/>
            <ac:spMk id="13" creationId="{DFB1B48F-05F7-4584-8EA4-FCB5BFC981EB}"/>
          </ac:spMkLst>
        </pc:spChg>
      </pc:sldChg>
    </pc:docChg>
  </pc:docChgLst>
  <pc:docChgLst>
    <pc:chgData name="Jane Briggs" userId="S::jane.briggs@avadolearning.com::cd5a2430-9ee0-4661-a248-e4419861c6e9" providerId="AD" clId="Web-{BDB6F01B-D05B-FC4D-AE46-843EB67859FC}"/>
    <pc:docChg chg="addSld delSld modSld">
      <pc:chgData name="Jane Briggs" userId="S::jane.briggs@avadolearning.com::cd5a2430-9ee0-4661-a248-e4419861c6e9" providerId="AD" clId="Web-{BDB6F01B-D05B-FC4D-AE46-843EB67859FC}" dt="2022-03-10T12:11:31.769" v="22"/>
      <pc:docMkLst>
        <pc:docMk/>
      </pc:docMkLst>
      <pc:sldChg chg="modSp">
        <pc:chgData name="Jane Briggs" userId="S::jane.briggs@avadolearning.com::cd5a2430-9ee0-4661-a248-e4419861c6e9" providerId="AD" clId="Web-{BDB6F01B-D05B-FC4D-AE46-843EB67859FC}" dt="2022-03-10T12:11:04.611" v="21" actId="1076"/>
        <pc:sldMkLst>
          <pc:docMk/>
          <pc:sldMk cId="4221873304" sldId="4657"/>
        </pc:sldMkLst>
        <pc:spChg chg="mod">
          <ac:chgData name="Jane Briggs" userId="S::jane.briggs@avadolearning.com::cd5a2430-9ee0-4661-a248-e4419861c6e9" providerId="AD" clId="Web-{BDB6F01B-D05B-FC4D-AE46-843EB67859FC}" dt="2022-03-10T12:11:04.611" v="21" actId="1076"/>
          <ac:spMkLst>
            <pc:docMk/>
            <pc:sldMk cId="4221873304" sldId="4657"/>
            <ac:spMk id="4" creationId="{535D12D7-B5E0-AC46-BCF2-6DCA15E9736B}"/>
          </ac:spMkLst>
        </pc:spChg>
        <pc:picChg chg="mod">
          <ac:chgData name="Jane Briggs" userId="S::jane.briggs@avadolearning.com::cd5a2430-9ee0-4661-a248-e4419861c6e9" providerId="AD" clId="Web-{BDB6F01B-D05B-FC4D-AE46-843EB67859FC}" dt="2022-03-10T12:10:33.094" v="20" actId="1076"/>
          <ac:picMkLst>
            <pc:docMk/>
            <pc:sldMk cId="4221873304" sldId="4657"/>
            <ac:picMk id="3" creationId="{A28407F2-F977-8D41-AF1E-E91A380706A3}"/>
          </ac:picMkLst>
        </pc:picChg>
        <pc:picChg chg="mod">
          <ac:chgData name="Jane Briggs" userId="S::jane.briggs@avadolearning.com::cd5a2430-9ee0-4661-a248-e4419861c6e9" providerId="AD" clId="Web-{BDB6F01B-D05B-FC4D-AE46-843EB67859FC}" dt="2022-03-10T12:10:03.451" v="19" actId="1076"/>
          <ac:picMkLst>
            <pc:docMk/>
            <pc:sldMk cId="4221873304" sldId="4657"/>
            <ac:picMk id="5" creationId="{CABA609B-4368-4E21-B4EC-76DA914FC3FF}"/>
          </ac:picMkLst>
        </pc:picChg>
      </pc:sldChg>
      <pc:sldChg chg="add del replId">
        <pc:chgData name="Jane Briggs" userId="S::jane.briggs@avadolearning.com::cd5a2430-9ee0-4661-a248-e4419861c6e9" providerId="AD" clId="Web-{BDB6F01B-D05B-FC4D-AE46-843EB67859FC}" dt="2022-03-10T12:11:31.769" v="22"/>
        <pc:sldMkLst>
          <pc:docMk/>
          <pc:sldMk cId="3267096382" sldId="4660"/>
        </pc:sldMkLst>
      </pc:sldChg>
    </pc:docChg>
  </pc:docChgLst>
  <pc:docChgLst>
    <pc:chgData name="Sinead Owens" userId="S::sinead.owens@avadolearning.com::b8df5434-0043-4e07-b234-15d062a14ba4" providerId="AD" clId="Web-{27F0F6AF-8928-7FD3-7B49-B867D268357B}"/>
    <pc:docChg chg="modSld">
      <pc:chgData name="Sinead Owens" userId="S::sinead.owens@avadolearning.com::b8df5434-0043-4e07-b234-15d062a14ba4" providerId="AD" clId="Web-{27F0F6AF-8928-7FD3-7B49-B867D268357B}" dt="2022-02-11T10:50:35.135" v="0" actId="20577"/>
      <pc:docMkLst>
        <pc:docMk/>
      </pc:docMkLst>
      <pc:sldChg chg="modSp">
        <pc:chgData name="Sinead Owens" userId="S::sinead.owens@avadolearning.com::b8df5434-0043-4e07-b234-15d062a14ba4" providerId="AD" clId="Web-{27F0F6AF-8928-7FD3-7B49-B867D268357B}" dt="2022-02-11T10:50:35.135" v="0" actId="20577"/>
        <pc:sldMkLst>
          <pc:docMk/>
          <pc:sldMk cId="884181794" sldId="4482"/>
        </pc:sldMkLst>
        <pc:spChg chg="mod">
          <ac:chgData name="Sinead Owens" userId="S::sinead.owens@avadolearning.com::b8df5434-0043-4e07-b234-15d062a14ba4" providerId="AD" clId="Web-{27F0F6AF-8928-7FD3-7B49-B867D268357B}" dt="2022-02-11T10:50:35.135" v="0" actId="20577"/>
          <ac:spMkLst>
            <pc:docMk/>
            <pc:sldMk cId="884181794" sldId="4482"/>
            <ac:spMk id="2" creationId="{C0F37B80-E4EB-4C0C-8DA9-DADE24A1BA34}"/>
          </ac:spMkLst>
        </pc:spChg>
      </pc:sldChg>
    </pc:docChg>
  </pc:docChgLst>
  <pc:docChgLst>
    <pc:chgData name="Jane Briggs" userId="S::jane.briggs@avadolearning.com::cd5a2430-9ee0-4661-a248-e4419861c6e9" providerId="AD" clId="Web-{82087CC1-FB59-8600-8441-E23DC31B6E36}"/>
    <pc:docChg chg="addSld delSld modSld sldOrd">
      <pc:chgData name="Jane Briggs" userId="S::jane.briggs@avadolearning.com::cd5a2430-9ee0-4661-a248-e4419861c6e9" providerId="AD" clId="Web-{82087CC1-FB59-8600-8441-E23DC31B6E36}" dt="2022-02-21T17:37:16.778" v="971"/>
      <pc:docMkLst>
        <pc:docMk/>
      </pc:docMkLst>
      <pc:sldChg chg="ord">
        <pc:chgData name="Jane Briggs" userId="S::jane.briggs@avadolearning.com::cd5a2430-9ee0-4661-a248-e4419861c6e9" providerId="AD" clId="Web-{82087CC1-FB59-8600-8441-E23DC31B6E36}" dt="2022-02-21T15:25:56.432" v="6"/>
        <pc:sldMkLst>
          <pc:docMk/>
          <pc:sldMk cId="2263368884" sldId="1481"/>
        </pc:sldMkLst>
      </pc:sldChg>
      <pc:sldChg chg="modNotes">
        <pc:chgData name="Jane Briggs" userId="S::jane.briggs@avadolearning.com::cd5a2430-9ee0-4661-a248-e4419861c6e9" providerId="AD" clId="Web-{82087CC1-FB59-8600-8441-E23DC31B6E36}" dt="2022-02-21T17:08:13.084" v="615"/>
        <pc:sldMkLst>
          <pc:docMk/>
          <pc:sldMk cId="1977839275" sldId="4431"/>
        </pc:sldMkLst>
      </pc:sldChg>
      <pc:sldChg chg="modNotes">
        <pc:chgData name="Jane Briggs" userId="S::jane.briggs@avadolearning.com::cd5a2430-9ee0-4661-a248-e4419861c6e9" providerId="AD" clId="Web-{82087CC1-FB59-8600-8441-E23DC31B6E36}" dt="2022-02-21T17:05:11.611" v="568"/>
        <pc:sldMkLst>
          <pc:docMk/>
          <pc:sldMk cId="2496812465" sldId="4466"/>
        </pc:sldMkLst>
      </pc:sldChg>
      <pc:sldChg chg="ord modNotes">
        <pc:chgData name="Jane Briggs" userId="S::jane.briggs@avadolearning.com::cd5a2430-9ee0-4661-a248-e4419861c6e9" providerId="AD" clId="Web-{82087CC1-FB59-8600-8441-E23DC31B6E36}" dt="2022-02-21T17:07:55.255" v="609"/>
        <pc:sldMkLst>
          <pc:docMk/>
          <pc:sldMk cId="2224922611" sldId="4481"/>
        </pc:sldMkLst>
      </pc:sldChg>
      <pc:sldChg chg="modNotes">
        <pc:chgData name="Jane Briggs" userId="S::jane.briggs@avadolearning.com::cd5a2430-9ee0-4661-a248-e4419861c6e9" providerId="AD" clId="Web-{82087CC1-FB59-8600-8441-E23DC31B6E36}" dt="2022-02-21T16:43:56.238" v="558"/>
        <pc:sldMkLst>
          <pc:docMk/>
          <pc:sldMk cId="884181794" sldId="4482"/>
        </pc:sldMkLst>
      </pc:sldChg>
      <pc:sldChg chg="delCm">
        <pc:chgData name="Jane Briggs" userId="S::jane.briggs@avadolearning.com::cd5a2430-9ee0-4661-a248-e4419861c6e9" providerId="AD" clId="Web-{82087CC1-FB59-8600-8441-E23DC31B6E36}" dt="2022-02-21T15:34:47.272" v="8"/>
        <pc:sldMkLst>
          <pc:docMk/>
          <pc:sldMk cId="577277862" sldId="4589"/>
        </pc:sldMkLst>
      </pc:sldChg>
      <pc:sldChg chg="delCm">
        <pc:chgData name="Jane Briggs" userId="S::jane.briggs@avadolearning.com::cd5a2430-9ee0-4661-a248-e4419861c6e9" providerId="AD" clId="Web-{82087CC1-FB59-8600-8441-E23DC31B6E36}" dt="2022-02-21T15:35:02.679" v="10"/>
        <pc:sldMkLst>
          <pc:docMk/>
          <pc:sldMk cId="2961043369" sldId="4599"/>
        </pc:sldMkLst>
      </pc:sldChg>
      <pc:sldChg chg="modSp delCm">
        <pc:chgData name="Jane Briggs" userId="S::jane.briggs@avadolearning.com::cd5a2430-9ee0-4661-a248-e4419861c6e9" providerId="AD" clId="Web-{82087CC1-FB59-8600-8441-E23DC31B6E36}" dt="2022-02-21T16:51:36.108" v="564"/>
        <pc:sldMkLst>
          <pc:docMk/>
          <pc:sldMk cId="3655165098" sldId="4602"/>
        </pc:sldMkLst>
        <pc:spChg chg="mod">
          <ac:chgData name="Jane Briggs" userId="S::jane.briggs@avadolearning.com::cd5a2430-9ee0-4661-a248-e4419861c6e9" providerId="AD" clId="Web-{82087CC1-FB59-8600-8441-E23DC31B6E36}" dt="2022-02-21T16:51:32.592" v="563" actId="20577"/>
          <ac:spMkLst>
            <pc:docMk/>
            <pc:sldMk cId="3655165098" sldId="4602"/>
            <ac:spMk id="8" creationId="{7F8D89F6-D309-4571-9A5F-3AAB515B941E}"/>
          </ac:spMkLst>
        </pc:spChg>
      </pc:sldChg>
      <pc:sldChg chg="addSp delSp modSp addAnim modAnim addCm delCm modCm modNotes">
        <pc:chgData name="Jane Briggs" userId="S::jane.briggs@avadolearning.com::cd5a2430-9ee0-4661-a248-e4419861c6e9" providerId="AD" clId="Web-{82087CC1-FB59-8600-8441-E23DC31B6E36}" dt="2022-02-21T17:34:51.994" v="970"/>
        <pc:sldMkLst>
          <pc:docMk/>
          <pc:sldMk cId="1471743843" sldId="4603"/>
        </pc:sldMkLst>
        <pc:spChg chg="add mod">
          <ac:chgData name="Jane Briggs" userId="S::jane.briggs@avadolearning.com::cd5a2430-9ee0-4661-a248-e4419861c6e9" providerId="AD" clId="Web-{82087CC1-FB59-8600-8441-E23DC31B6E36}" dt="2022-02-21T17:12:33.089" v="674" actId="1076"/>
          <ac:spMkLst>
            <pc:docMk/>
            <pc:sldMk cId="1471743843" sldId="4603"/>
            <ac:spMk id="2" creationId="{2D2097CE-A1A0-40AF-8F4D-7A947B7000CD}"/>
          </ac:spMkLst>
        </pc:spChg>
        <pc:spChg chg="mod">
          <ac:chgData name="Jane Briggs" userId="S::jane.briggs@avadolearning.com::cd5a2430-9ee0-4661-a248-e4419861c6e9" providerId="AD" clId="Web-{82087CC1-FB59-8600-8441-E23DC31B6E36}" dt="2022-02-21T17:09:27.304" v="628" actId="20577"/>
          <ac:spMkLst>
            <pc:docMk/>
            <pc:sldMk cId="1471743843" sldId="4603"/>
            <ac:spMk id="6" creationId="{BC362B94-0FAF-0948-BB92-9633661D3E0C}"/>
          </ac:spMkLst>
        </pc:spChg>
        <pc:spChg chg="add mod">
          <ac:chgData name="Jane Briggs" userId="S::jane.briggs@avadolearning.com::cd5a2430-9ee0-4661-a248-e4419861c6e9" providerId="AD" clId="Web-{82087CC1-FB59-8600-8441-E23DC31B6E36}" dt="2022-02-21T17:11:15.666" v="652" actId="1076"/>
          <ac:spMkLst>
            <pc:docMk/>
            <pc:sldMk cId="1471743843" sldId="4603"/>
            <ac:spMk id="16" creationId="{202C27C6-8B52-4745-A68E-954B7978D899}"/>
          </ac:spMkLst>
        </pc:spChg>
        <pc:spChg chg="add del mod">
          <ac:chgData name="Jane Briggs" userId="S::jane.briggs@avadolearning.com::cd5a2430-9ee0-4661-a248-e4419861c6e9" providerId="AD" clId="Web-{82087CC1-FB59-8600-8441-E23DC31B6E36}" dt="2022-02-21T17:11:59.245" v="665" actId="20577"/>
          <ac:spMkLst>
            <pc:docMk/>
            <pc:sldMk cId="1471743843" sldId="4603"/>
            <ac:spMk id="17" creationId="{EAF81702-2CDE-47BC-BE4D-D4C9984825BC}"/>
          </ac:spMkLst>
        </pc:spChg>
        <pc:picChg chg="add mod">
          <ac:chgData name="Jane Briggs" userId="S::jane.briggs@avadolearning.com::cd5a2430-9ee0-4661-a248-e4419861c6e9" providerId="AD" clId="Web-{82087CC1-FB59-8600-8441-E23DC31B6E36}" dt="2022-02-21T17:10:21.524" v="636" actId="1076"/>
          <ac:picMkLst>
            <pc:docMk/>
            <pc:sldMk cId="1471743843" sldId="4603"/>
            <ac:picMk id="3" creationId="{2756A80A-3E1E-4806-BBA7-90F2F2195C64}"/>
          </ac:picMkLst>
        </pc:picChg>
        <pc:picChg chg="add mod">
          <ac:chgData name="Jane Briggs" userId="S::jane.briggs@avadolearning.com::cd5a2430-9ee0-4661-a248-e4419861c6e9" providerId="AD" clId="Web-{82087CC1-FB59-8600-8441-E23DC31B6E36}" dt="2022-02-21T17:10:21.539" v="637" actId="1076"/>
          <ac:picMkLst>
            <pc:docMk/>
            <pc:sldMk cId="1471743843" sldId="4603"/>
            <ac:picMk id="5" creationId="{8F4C0CCE-7248-4CB1-B2AA-8829B660C2CF}"/>
          </ac:picMkLst>
        </pc:picChg>
        <pc:picChg chg="add mod">
          <ac:chgData name="Jane Briggs" userId="S::jane.briggs@avadolearning.com::cd5a2430-9ee0-4661-a248-e4419861c6e9" providerId="AD" clId="Web-{82087CC1-FB59-8600-8441-E23DC31B6E36}" dt="2022-02-21T17:10:21.539" v="638" actId="1076"/>
          <ac:picMkLst>
            <pc:docMk/>
            <pc:sldMk cId="1471743843" sldId="4603"/>
            <ac:picMk id="7" creationId="{8C5C2E86-E51D-429D-A111-7091B11E7739}"/>
          </ac:picMkLst>
        </pc:picChg>
        <pc:picChg chg="mod">
          <ac:chgData name="Jane Briggs" userId="S::jane.briggs@avadolearning.com::cd5a2430-9ee0-4661-a248-e4419861c6e9" providerId="AD" clId="Web-{82087CC1-FB59-8600-8441-E23DC31B6E36}" dt="2022-02-21T15:58:56.726" v="178" actId="1076"/>
          <ac:picMkLst>
            <pc:docMk/>
            <pc:sldMk cId="1471743843" sldId="4603"/>
            <ac:picMk id="8" creationId="{FEA94060-453B-4943-A1D8-C833314AB560}"/>
          </ac:picMkLst>
        </pc:picChg>
      </pc:sldChg>
      <pc:sldChg chg="modSp">
        <pc:chgData name="Jane Briggs" userId="S::jane.briggs@avadolearning.com::cd5a2430-9ee0-4661-a248-e4419861c6e9" providerId="AD" clId="Web-{82087CC1-FB59-8600-8441-E23DC31B6E36}" dt="2022-02-21T16:51:55.858" v="567" actId="20577"/>
        <pc:sldMkLst>
          <pc:docMk/>
          <pc:sldMk cId="1711564165" sldId="4635"/>
        </pc:sldMkLst>
        <pc:spChg chg="mod">
          <ac:chgData name="Jane Briggs" userId="S::jane.briggs@avadolearning.com::cd5a2430-9ee0-4661-a248-e4419861c6e9" providerId="AD" clId="Web-{82087CC1-FB59-8600-8441-E23DC31B6E36}" dt="2022-02-21T16:51:55.858" v="567" actId="20577"/>
          <ac:spMkLst>
            <pc:docMk/>
            <pc:sldMk cId="1711564165" sldId="4635"/>
            <ac:spMk id="3" creationId="{1A2D1F01-E91C-464C-97DF-B85AAA39114A}"/>
          </ac:spMkLst>
        </pc:spChg>
      </pc:sldChg>
      <pc:sldChg chg="modNotes">
        <pc:chgData name="Jane Briggs" userId="S::jane.briggs@avadolearning.com::cd5a2430-9ee0-4661-a248-e4419861c6e9" providerId="AD" clId="Web-{82087CC1-FB59-8600-8441-E23DC31B6E36}" dt="2022-02-21T15:42:04.766" v="13"/>
        <pc:sldMkLst>
          <pc:docMk/>
          <pc:sldMk cId="593748832" sldId="4639"/>
        </pc:sldMkLst>
      </pc:sldChg>
      <pc:sldChg chg="delSp modSp ord delAnim modNotes">
        <pc:chgData name="Jane Briggs" userId="S::jane.briggs@avadolearning.com::cd5a2430-9ee0-4661-a248-e4419861c6e9" providerId="AD" clId="Web-{82087CC1-FB59-8600-8441-E23DC31B6E36}" dt="2022-02-21T17:08:53.178" v="616"/>
        <pc:sldMkLst>
          <pc:docMk/>
          <pc:sldMk cId="2384899415" sldId="4650"/>
        </pc:sldMkLst>
        <pc:spChg chg="mod">
          <ac:chgData name="Jane Briggs" userId="S::jane.briggs@avadolearning.com::cd5a2430-9ee0-4661-a248-e4419861c6e9" providerId="AD" clId="Web-{82087CC1-FB59-8600-8441-E23DC31B6E36}" dt="2022-02-21T16:11:24.367" v="243" actId="1076"/>
          <ac:spMkLst>
            <pc:docMk/>
            <pc:sldMk cId="2384899415" sldId="4650"/>
            <ac:spMk id="8" creationId="{7EA30F20-E0D0-49B7-A8F1-DD74898897AE}"/>
          </ac:spMkLst>
        </pc:spChg>
        <pc:spChg chg="del">
          <ac:chgData name="Jane Briggs" userId="S::jane.briggs@avadolearning.com::cd5a2430-9ee0-4661-a248-e4419861c6e9" providerId="AD" clId="Web-{82087CC1-FB59-8600-8441-E23DC31B6E36}" dt="2022-02-21T16:10:42.179" v="237"/>
          <ac:spMkLst>
            <pc:docMk/>
            <pc:sldMk cId="2384899415" sldId="4650"/>
            <ac:spMk id="14" creationId="{C2BD2E05-B7E5-4FC6-988D-3B0F8E0F6C9F}"/>
          </ac:spMkLst>
        </pc:spChg>
        <pc:spChg chg="mod">
          <ac:chgData name="Jane Briggs" userId="S::jane.briggs@avadolearning.com::cd5a2430-9ee0-4661-a248-e4419861c6e9" providerId="AD" clId="Web-{82087CC1-FB59-8600-8441-E23DC31B6E36}" dt="2022-02-21T16:11:24.367" v="245" actId="1076"/>
          <ac:spMkLst>
            <pc:docMk/>
            <pc:sldMk cId="2384899415" sldId="4650"/>
            <ac:spMk id="15" creationId="{197B77EA-D358-483F-B6B6-A2DD29D8929A}"/>
          </ac:spMkLst>
        </pc:spChg>
        <pc:picChg chg="mod">
          <ac:chgData name="Jane Briggs" userId="S::jane.briggs@avadolearning.com::cd5a2430-9ee0-4661-a248-e4419861c6e9" providerId="AD" clId="Web-{82087CC1-FB59-8600-8441-E23DC31B6E36}" dt="2022-02-21T16:11:24.367" v="244" actId="1076"/>
          <ac:picMkLst>
            <pc:docMk/>
            <pc:sldMk cId="2384899415" sldId="4650"/>
            <ac:picMk id="10" creationId="{277F1B77-8315-48E0-8037-B68E5A46BB98}"/>
          </ac:picMkLst>
        </pc:picChg>
        <pc:picChg chg="del">
          <ac:chgData name="Jane Briggs" userId="S::jane.briggs@avadolearning.com::cd5a2430-9ee0-4661-a248-e4419861c6e9" providerId="AD" clId="Web-{82087CC1-FB59-8600-8441-E23DC31B6E36}" dt="2022-02-21T16:10:44.804" v="238"/>
          <ac:picMkLst>
            <pc:docMk/>
            <pc:sldMk cId="2384899415" sldId="4650"/>
            <ac:picMk id="11" creationId="{95273CCC-904A-4FA7-A460-EA2E29D79ADD}"/>
          </ac:picMkLst>
        </pc:picChg>
      </pc:sldChg>
      <pc:sldChg chg="addSp delSp modSp del ord delAnim addCm delCm">
        <pc:chgData name="Jane Briggs" userId="S::jane.briggs@avadolearning.com::cd5a2430-9ee0-4661-a248-e4419861c6e9" providerId="AD" clId="Web-{82087CC1-FB59-8600-8441-E23DC31B6E36}" dt="2022-02-21T15:58:19.444" v="158"/>
        <pc:sldMkLst>
          <pc:docMk/>
          <pc:sldMk cId="3297963738" sldId="4651"/>
        </pc:sldMkLst>
        <pc:spChg chg="add mod">
          <ac:chgData name="Jane Briggs" userId="S::jane.briggs@avadolearning.com::cd5a2430-9ee0-4661-a248-e4419861c6e9" providerId="AD" clId="Web-{82087CC1-FB59-8600-8441-E23DC31B6E36}" dt="2022-02-21T15:56:52.879" v="111" actId="14100"/>
          <ac:spMkLst>
            <pc:docMk/>
            <pc:sldMk cId="3297963738" sldId="4651"/>
            <ac:spMk id="2" creationId="{03F83CC0-0890-4FE4-B396-2EACD6AAE51A}"/>
          </ac:spMkLst>
        </pc:spChg>
        <pc:spChg chg="del">
          <ac:chgData name="Jane Briggs" userId="S::jane.briggs@avadolearning.com::cd5a2430-9ee0-4661-a248-e4419861c6e9" providerId="AD" clId="Web-{82087CC1-FB59-8600-8441-E23DC31B6E36}" dt="2022-02-21T15:46:56.538" v="18"/>
          <ac:spMkLst>
            <pc:docMk/>
            <pc:sldMk cId="3297963738" sldId="4651"/>
            <ac:spMk id="3" creationId="{A8C43D9B-9A4D-42B8-9F35-2FE3060C7406}"/>
          </ac:spMkLst>
        </pc:spChg>
        <pc:spChg chg="mod">
          <ac:chgData name="Jane Briggs" userId="S::jane.briggs@avadolearning.com::cd5a2430-9ee0-4661-a248-e4419861c6e9" providerId="AD" clId="Web-{82087CC1-FB59-8600-8441-E23DC31B6E36}" dt="2022-02-21T15:46:52.038" v="15" actId="20577"/>
          <ac:spMkLst>
            <pc:docMk/>
            <pc:sldMk cId="3297963738" sldId="4651"/>
            <ac:spMk id="4" creationId="{DF3BBDF4-59E6-4CA3-97C0-257BA1AAD90C}"/>
          </ac:spMkLst>
        </pc:spChg>
        <pc:spChg chg="del">
          <ac:chgData name="Jane Briggs" userId="S::jane.briggs@avadolearning.com::cd5a2430-9ee0-4661-a248-e4419861c6e9" providerId="AD" clId="Web-{82087CC1-FB59-8600-8441-E23DC31B6E36}" dt="2022-02-21T15:47:08.617" v="26"/>
          <ac:spMkLst>
            <pc:docMk/>
            <pc:sldMk cId="3297963738" sldId="4651"/>
            <ac:spMk id="6" creationId="{CBC1DD86-8B21-4588-B3A3-DB0BCADF057A}"/>
          </ac:spMkLst>
        </pc:spChg>
        <pc:spChg chg="del">
          <ac:chgData name="Jane Briggs" userId="S::jane.briggs@avadolearning.com::cd5a2430-9ee0-4661-a248-e4419861c6e9" providerId="AD" clId="Web-{82087CC1-FB59-8600-8441-E23DC31B6E36}" dt="2022-02-21T15:46:57.273" v="19"/>
          <ac:spMkLst>
            <pc:docMk/>
            <pc:sldMk cId="3297963738" sldId="4651"/>
            <ac:spMk id="11" creationId="{C4619DC3-060F-4941-AB9B-5FDBD9EC4590}"/>
          </ac:spMkLst>
        </pc:spChg>
        <pc:spChg chg="del">
          <ac:chgData name="Jane Briggs" userId="S::jane.briggs@avadolearning.com::cd5a2430-9ee0-4661-a248-e4419861c6e9" providerId="AD" clId="Web-{82087CC1-FB59-8600-8441-E23DC31B6E36}" dt="2022-02-21T15:46:55.851" v="17"/>
          <ac:spMkLst>
            <pc:docMk/>
            <pc:sldMk cId="3297963738" sldId="4651"/>
            <ac:spMk id="12" creationId="{C4DA17E9-4EF3-41D0-8AC9-3BEF1D53EEDE}"/>
          </ac:spMkLst>
        </pc:spChg>
        <pc:spChg chg="del">
          <ac:chgData name="Jane Briggs" userId="S::jane.briggs@avadolearning.com::cd5a2430-9ee0-4661-a248-e4419861c6e9" providerId="AD" clId="Web-{82087CC1-FB59-8600-8441-E23DC31B6E36}" dt="2022-02-21T15:47:05.195" v="24"/>
          <ac:spMkLst>
            <pc:docMk/>
            <pc:sldMk cId="3297963738" sldId="4651"/>
            <ac:spMk id="13" creationId="{0BF91A87-3797-4142-B75B-CCF84BE08171}"/>
          </ac:spMkLst>
        </pc:spChg>
        <pc:spChg chg="del">
          <ac:chgData name="Jane Briggs" userId="S::jane.briggs@avadolearning.com::cd5a2430-9ee0-4661-a248-e4419861c6e9" providerId="AD" clId="Web-{82087CC1-FB59-8600-8441-E23DC31B6E36}" dt="2022-02-21T15:47:01.226" v="21"/>
          <ac:spMkLst>
            <pc:docMk/>
            <pc:sldMk cId="3297963738" sldId="4651"/>
            <ac:spMk id="14" creationId="{D2598108-4973-4DB1-8153-FDDB8F61FE4E}"/>
          </ac:spMkLst>
        </pc:spChg>
        <pc:spChg chg="del">
          <ac:chgData name="Jane Briggs" userId="S::jane.briggs@avadolearning.com::cd5a2430-9ee0-4661-a248-e4419861c6e9" providerId="AD" clId="Web-{82087CC1-FB59-8600-8441-E23DC31B6E36}" dt="2022-02-21T15:47:01.976" v="22"/>
          <ac:spMkLst>
            <pc:docMk/>
            <pc:sldMk cId="3297963738" sldId="4651"/>
            <ac:spMk id="23" creationId="{730153BB-3202-470E-824A-26E16327A64A}"/>
          </ac:spMkLst>
        </pc:spChg>
        <pc:spChg chg="del">
          <ac:chgData name="Jane Briggs" userId="S::jane.briggs@avadolearning.com::cd5a2430-9ee0-4661-a248-e4419861c6e9" providerId="AD" clId="Web-{82087CC1-FB59-8600-8441-E23DC31B6E36}" dt="2022-02-21T15:47:06.742" v="25"/>
          <ac:spMkLst>
            <pc:docMk/>
            <pc:sldMk cId="3297963738" sldId="4651"/>
            <ac:spMk id="24" creationId="{24E01863-D86E-417E-9355-14D73376141A}"/>
          </ac:spMkLst>
        </pc:spChg>
        <pc:picChg chg="del">
          <ac:chgData name="Jane Briggs" userId="S::jane.briggs@avadolearning.com::cd5a2430-9ee0-4661-a248-e4419861c6e9" providerId="AD" clId="Web-{82087CC1-FB59-8600-8441-E23DC31B6E36}" dt="2022-02-21T15:46:54.960" v="16"/>
          <ac:picMkLst>
            <pc:docMk/>
            <pc:sldMk cId="3297963738" sldId="4651"/>
            <ac:picMk id="16" creationId="{53B5DE56-F149-4C14-88ED-8E4DBE052F3D}"/>
          </ac:picMkLst>
        </pc:picChg>
        <pc:picChg chg="del">
          <ac:chgData name="Jane Briggs" userId="S::jane.briggs@avadolearning.com::cd5a2430-9ee0-4661-a248-e4419861c6e9" providerId="AD" clId="Web-{82087CC1-FB59-8600-8441-E23DC31B6E36}" dt="2022-02-21T15:47:03.101" v="23"/>
          <ac:picMkLst>
            <pc:docMk/>
            <pc:sldMk cId="3297963738" sldId="4651"/>
            <ac:picMk id="22" creationId="{F98660DB-5529-4BDC-B4FB-1F27E8AA7106}"/>
          </ac:picMkLst>
        </pc:picChg>
        <pc:picChg chg="del">
          <ac:chgData name="Jane Briggs" userId="S::jane.briggs@avadolearning.com::cd5a2430-9ee0-4661-a248-e4419861c6e9" providerId="AD" clId="Web-{82087CC1-FB59-8600-8441-E23DC31B6E36}" dt="2022-02-21T15:46:58.273" v="20"/>
          <ac:picMkLst>
            <pc:docMk/>
            <pc:sldMk cId="3297963738" sldId="4651"/>
            <ac:picMk id="26" creationId="{B4BD1F01-0155-44DD-AC10-9FE03EFEDA98}"/>
          </ac:picMkLst>
        </pc:picChg>
      </pc:sldChg>
      <pc:sldChg chg="delSp">
        <pc:chgData name="Jane Briggs" userId="S::jane.briggs@avadolearning.com::cd5a2430-9ee0-4661-a248-e4419861c6e9" providerId="AD" clId="Web-{82087CC1-FB59-8600-8441-E23DC31B6E36}" dt="2022-02-21T16:02:10.043" v="182"/>
        <pc:sldMkLst>
          <pc:docMk/>
          <pc:sldMk cId="1984846927" sldId="4655"/>
        </pc:sldMkLst>
        <pc:spChg chg="del">
          <ac:chgData name="Jane Briggs" userId="S::jane.briggs@avadolearning.com::cd5a2430-9ee0-4661-a248-e4419861c6e9" providerId="AD" clId="Web-{82087CC1-FB59-8600-8441-E23DC31B6E36}" dt="2022-02-21T16:02:10.043" v="182"/>
          <ac:spMkLst>
            <pc:docMk/>
            <pc:sldMk cId="1984846927" sldId="4655"/>
            <ac:spMk id="2" creationId="{BBC6D6C0-DE77-3F45-B806-A68EC47ED1DE}"/>
          </ac:spMkLst>
        </pc:spChg>
      </pc:sldChg>
      <pc:sldChg chg="addSp delSp modSp addAnim modAnim addCm delCm modNotes">
        <pc:chgData name="Jane Briggs" userId="S::jane.briggs@avadolearning.com::cd5a2430-9ee0-4661-a248-e4419861c6e9" providerId="AD" clId="Web-{82087CC1-FB59-8600-8441-E23DC31B6E36}" dt="2022-02-21T17:37:16.778" v="971"/>
        <pc:sldMkLst>
          <pc:docMk/>
          <pc:sldMk cId="2164183667" sldId="4656"/>
        </pc:sldMkLst>
        <pc:spChg chg="del mod">
          <ac:chgData name="Jane Briggs" userId="S::jane.briggs@avadolearning.com::cd5a2430-9ee0-4661-a248-e4419861c6e9" providerId="AD" clId="Web-{82087CC1-FB59-8600-8441-E23DC31B6E36}" dt="2022-02-21T17:23:51.807" v="828"/>
          <ac:spMkLst>
            <pc:docMk/>
            <pc:sldMk cId="2164183667" sldId="4656"/>
            <ac:spMk id="3" creationId="{59907C58-2678-3641-AB69-A1C58BD79AAE}"/>
          </ac:spMkLst>
        </pc:spChg>
        <pc:spChg chg="add mod">
          <ac:chgData name="Jane Briggs" userId="S::jane.briggs@avadolearning.com::cd5a2430-9ee0-4661-a248-e4419861c6e9" providerId="AD" clId="Web-{82087CC1-FB59-8600-8441-E23DC31B6E36}" dt="2022-02-21T17:17:33.971" v="737" actId="20577"/>
          <ac:spMkLst>
            <pc:docMk/>
            <pc:sldMk cId="2164183667" sldId="4656"/>
            <ac:spMk id="5" creationId="{532C0E51-496E-48EC-976E-6583B33C3DD6}"/>
          </ac:spMkLst>
        </pc:spChg>
        <pc:spChg chg="add mod">
          <ac:chgData name="Jane Briggs" userId="S::jane.briggs@avadolearning.com::cd5a2430-9ee0-4661-a248-e4419861c6e9" providerId="AD" clId="Web-{82087CC1-FB59-8600-8441-E23DC31B6E36}" dt="2022-02-21T17:28:23.251" v="896" actId="20577"/>
          <ac:spMkLst>
            <pc:docMk/>
            <pc:sldMk cId="2164183667" sldId="4656"/>
            <ac:spMk id="6" creationId="{AD7A4049-B925-4475-B393-284EA3E57BA4}"/>
          </ac:spMkLst>
        </pc:spChg>
        <pc:spChg chg="add mod topLvl">
          <ac:chgData name="Jane Briggs" userId="S::jane.briggs@avadolearning.com::cd5a2430-9ee0-4661-a248-e4419861c6e9" providerId="AD" clId="Web-{82087CC1-FB59-8600-8441-E23DC31B6E36}" dt="2022-02-21T17:33:13.663" v="952"/>
          <ac:spMkLst>
            <pc:docMk/>
            <pc:sldMk cId="2164183667" sldId="4656"/>
            <ac:spMk id="7" creationId="{8A7C033C-B621-411A-B588-D12BED1E2A9C}"/>
          </ac:spMkLst>
        </pc:spChg>
        <pc:spChg chg="add mod topLvl">
          <ac:chgData name="Jane Briggs" userId="S::jane.briggs@avadolearning.com::cd5a2430-9ee0-4661-a248-e4419861c6e9" providerId="AD" clId="Web-{82087CC1-FB59-8600-8441-E23DC31B6E36}" dt="2022-02-21T17:33:18.632" v="953"/>
          <ac:spMkLst>
            <pc:docMk/>
            <pc:sldMk cId="2164183667" sldId="4656"/>
            <ac:spMk id="8" creationId="{8237B135-16A0-46C0-BADF-99C205319AAF}"/>
          </ac:spMkLst>
        </pc:spChg>
        <pc:spChg chg="add mod topLvl">
          <ac:chgData name="Jane Briggs" userId="S::jane.briggs@avadolearning.com::cd5a2430-9ee0-4661-a248-e4419861c6e9" providerId="AD" clId="Web-{82087CC1-FB59-8600-8441-E23DC31B6E36}" dt="2022-02-21T17:33:23.164" v="954"/>
          <ac:spMkLst>
            <pc:docMk/>
            <pc:sldMk cId="2164183667" sldId="4656"/>
            <ac:spMk id="9" creationId="{18FD447A-C5C0-4407-A37D-A81C6FF47129}"/>
          </ac:spMkLst>
        </pc:spChg>
        <pc:spChg chg="add mod">
          <ac:chgData name="Jane Briggs" userId="S::jane.briggs@avadolearning.com::cd5a2430-9ee0-4661-a248-e4419861c6e9" providerId="AD" clId="Web-{82087CC1-FB59-8600-8441-E23DC31B6E36}" dt="2022-02-21T17:28:32.251" v="900" actId="20577"/>
          <ac:spMkLst>
            <pc:docMk/>
            <pc:sldMk cId="2164183667" sldId="4656"/>
            <ac:spMk id="10" creationId="{53EE2DC8-0553-491D-A0D6-EE11C27A9F6E}"/>
          </ac:spMkLst>
        </pc:spChg>
        <pc:spChg chg="add mod topLvl">
          <ac:chgData name="Jane Briggs" userId="S::jane.briggs@avadolearning.com::cd5a2430-9ee0-4661-a248-e4419861c6e9" providerId="AD" clId="Web-{82087CC1-FB59-8600-8441-E23DC31B6E36}" dt="2022-02-21T17:33:29.429" v="955"/>
          <ac:spMkLst>
            <pc:docMk/>
            <pc:sldMk cId="2164183667" sldId="4656"/>
            <ac:spMk id="11" creationId="{D4956A87-7FD9-4BA3-8D4D-FFC1C52A3E96}"/>
          </ac:spMkLst>
        </pc:spChg>
        <pc:grpChg chg="add del">
          <ac:chgData name="Jane Briggs" userId="S::jane.briggs@avadolearning.com::cd5a2430-9ee0-4661-a248-e4419861c6e9" providerId="AD" clId="Web-{82087CC1-FB59-8600-8441-E23DC31B6E36}" dt="2022-02-21T17:33:13.663" v="952"/>
          <ac:grpSpMkLst>
            <pc:docMk/>
            <pc:sldMk cId="2164183667" sldId="4656"/>
            <ac:grpSpMk id="20" creationId="{974E0718-4FBC-4B3F-AA08-6A84006DDECA}"/>
          </ac:grpSpMkLst>
        </pc:grpChg>
        <pc:grpChg chg="add del">
          <ac:chgData name="Jane Briggs" userId="S::jane.briggs@avadolearning.com::cd5a2430-9ee0-4661-a248-e4419861c6e9" providerId="AD" clId="Web-{82087CC1-FB59-8600-8441-E23DC31B6E36}" dt="2022-02-21T17:33:18.632" v="953"/>
          <ac:grpSpMkLst>
            <pc:docMk/>
            <pc:sldMk cId="2164183667" sldId="4656"/>
            <ac:grpSpMk id="21" creationId="{EEBBB0AE-307E-498C-A0D2-ABD2174669A5}"/>
          </ac:grpSpMkLst>
        </pc:grpChg>
        <pc:grpChg chg="add del">
          <ac:chgData name="Jane Briggs" userId="S::jane.briggs@avadolearning.com::cd5a2430-9ee0-4661-a248-e4419861c6e9" providerId="AD" clId="Web-{82087CC1-FB59-8600-8441-E23DC31B6E36}" dt="2022-02-21T17:33:23.164" v="954"/>
          <ac:grpSpMkLst>
            <pc:docMk/>
            <pc:sldMk cId="2164183667" sldId="4656"/>
            <ac:grpSpMk id="22" creationId="{A45BA1DD-5252-4E1E-9F0E-F6C8026B55FD}"/>
          </ac:grpSpMkLst>
        </pc:grpChg>
        <pc:grpChg chg="add del">
          <ac:chgData name="Jane Briggs" userId="S::jane.briggs@avadolearning.com::cd5a2430-9ee0-4661-a248-e4419861c6e9" providerId="AD" clId="Web-{82087CC1-FB59-8600-8441-E23DC31B6E36}" dt="2022-02-21T17:33:29.429" v="955"/>
          <ac:grpSpMkLst>
            <pc:docMk/>
            <pc:sldMk cId="2164183667" sldId="4656"/>
            <ac:grpSpMk id="23" creationId="{0D51D070-7D86-4A43-B1E9-51812D8DD016}"/>
          </ac:grpSpMkLst>
        </pc:grpChg>
        <pc:picChg chg="add mod topLvl">
          <ac:chgData name="Jane Briggs" userId="S::jane.briggs@avadolearning.com::cd5a2430-9ee0-4661-a248-e4419861c6e9" providerId="AD" clId="Web-{82087CC1-FB59-8600-8441-E23DC31B6E36}" dt="2022-02-21T17:33:13.663" v="952"/>
          <ac:picMkLst>
            <pc:docMk/>
            <pc:sldMk cId="2164183667" sldId="4656"/>
            <ac:picMk id="13" creationId="{A0B5BEA7-6EF2-4BBD-8FEE-097F7F457217}"/>
          </ac:picMkLst>
        </pc:picChg>
        <pc:picChg chg="add mod topLvl">
          <ac:chgData name="Jane Briggs" userId="S::jane.briggs@avadolearning.com::cd5a2430-9ee0-4661-a248-e4419861c6e9" providerId="AD" clId="Web-{82087CC1-FB59-8600-8441-E23DC31B6E36}" dt="2022-02-21T17:33:18.632" v="953"/>
          <ac:picMkLst>
            <pc:docMk/>
            <pc:sldMk cId="2164183667" sldId="4656"/>
            <ac:picMk id="15" creationId="{BD7D56F0-1E33-4948-820E-D580F69C6A42}"/>
          </ac:picMkLst>
        </pc:picChg>
        <pc:picChg chg="add mod topLvl">
          <ac:chgData name="Jane Briggs" userId="S::jane.briggs@avadolearning.com::cd5a2430-9ee0-4661-a248-e4419861c6e9" providerId="AD" clId="Web-{82087CC1-FB59-8600-8441-E23DC31B6E36}" dt="2022-02-21T17:33:23.164" v="954"/>
          <ac:picMkLst>
            <pc:docMk/>
            <pc:sldMk cId="2164183667" sldId="4656"/>
            <ac:picMk id="17" creationId="{599ACA85-886A-4681-9F10-C0DD00DA95AD}"/>
          </ac:picMkLst>
        </pc:picChg>
        <pc:picChg chg="add mod topLvl">
          <ac:chgData name="Jane Briggs" userId="S::jane.briggs@avadolearning.com::cd5a2430-9ee0-4661-a248-e4419861c6e9" providerId="AD" clId="Web-{82087CC1-FB59-8600-8441-E23DC31B6E36}" dt="2022-02-21T17:33:29.429" v="955"/>
          <ac:picMkLst>
            <pc:docMk/>
            <pc:sldMk cId="2164183667" sldId="4656"/>
            <ac:picMk id="19" creationId="{ECDA4EBF-67EF-4477-AAD6-380CC4DE6200}"/>
          </ac:picMkLst>
        </pc:picChg>
      </pc:sldChg>
      <pc:sldChg chg="ord">
        <pc:chgData name="Jane Briggs" userId="S::jane.briggs@avadolearning.com::cd5a2430-9ee0-4661-a248-e4419861c6e9" providerId="AD" clId="Web-{82087CC1-FB59-8600-8441-E23DC31B6E36}" dt="2022-02-21T16:01:22.901" v="181"/>
        <pc:sldMkLst>
          <pc:docMk/>
          <pc:sldMk cId="4221873304" sldId="4657"/>
        </pc:sldMkLst>
      </pc:sldChg>
      <pc:sldChg chg="add ord replId">
        <pc:chgData name="Jane Briggs" userId="S::jane.briggs@avadolearning.com::cd5a2430-9ee0-4661-a248-e4419861c6e9" providerId="AD" clId="Web-{82087CC1-FB59-8600-8441-E23DC31B6E36}" dt="2022-02-21T15:59:45.993" v="180"/>
        <pc:sldMkLst>
          <pc:docMk/>
          <pc:sldMk cId="2990727647" sldId="4658"/>
        </pc:sldMkLst>
      </pc:sldChg>
    </pc:docChg>
  </pc:docChgLst>
  <pc:docChgLst>
    <pc:chgData name="Aneta Wolanska" userId="7bd08e79-952c-46ff-ab15-5f68659defd9" providerId="ADAL" clId="{E26F22A9-EB35-4C0A-BD71-F23CADFA1174}"/>
    <pc:docChg chg="undo redo custSel addSld delSld modSld sldOrd">
      <pc:chgData name="Aneta Wolanska" userId="7bd08e79-952c-46ff-ab15-5f68659defd9" providerId="ADAL" clId="{E26F22A9-EB35-4C0A-BD71-F23CADFA1174}" dt="2022-02-09T14:31:45.377" v="2499"/>
      <pc:docMkLst>
        <pc:docMk/>
      </pc:docMkLst>
      <pc:sldChg chg="addSp delSp modSp mod ord modNotesTx">
        <pc:chgData name="Aneta Wolanska" userId="7bd08e79-952c-46ff-ab15-5f68659defd9" providerId="ADAL" clId="{E26F22A9-EB35-4C0A-BD71-F23CADFA1174}" dt="2022-02-08T09:16:42.057" v="1769"/>
        <pc:sldMkLst>
          <pc:docMk/>
          <pc:sldMk cId="2263368884" sldId="1481"/>
        </pc:sldMkLst>
        <pc:spChg chg="del">
          <ac:chgData name="Aneta Wolanska" userId="7bd08e79-952c-46ff-ab15-5f68659defd9" providerId="ADAL" clId="{E26F22A9-EB35-4C0A-BD71-F23CADFA1174}" dt="2022-02-07T17:16:48.086" v="859" actId="478"/>
          <ac:spMkLst>
            <pc:docMk/>
            <pc:sldMk cId="2263368884" sldId="1481"/>
            <ac:spMk id="4" creationId="{C7FC4809-30A9-B542-B79D-BE3FA1F631EE}"/>
          </ac:spMkLst>
        </pc:spChg>
        <pc:spChg chg="del">
          <ac:chgData name="Aneta Wolanska" userId="7bd08e79-952c-46ff-ab15-5f68659defd9" providerId="ADAL" clId="{E26F22A9-EB35-4C0A-BD71-F23CADFA1174}" dt="2022-02-07T17:16:48.086" v="859" actId="478"/>
          <ac:spMkLst>
            <pc:docMk/>
            <pc:sldMk cId="2263368884" sldId="1481"/>
            <ac:spMk id="7" creationId="{2B0EAAA9-29D6-4E76-8395-04BEDEAE344A}"/>
          </ac:spMkLst>
        </pc:spChg>
        <pc:spChg chg="add mod">
          <ac:chgData name="Aneta Wolanska" userId="7bd08e79-952c-46ff-ab15-5f68659defd9" providerId="ADAL" clId="{E26F22A9-EB35-4C0A-BD71-F23CADFA1174}" dt="2022-02-08T09:16:15.021" v="1767" actId="20577"/>
          <ac:spMkLst>
            <pc:docMk/>
            <pc:sldMk cId="2263368884" sldId="1481"/>
            <ac:spMk id="8" creationId="{A142A33B-DD36-49DA-B4E6-8C9A689D5337}"/>
          </ac:spMkLst>
        </pc:spChg>
        <pc:spChg chg="add mod">
          <ac:chgData name="Aneta Wolanska" userId="7bd08e79-952c-46ff-ab15-5f68659defd9" providerId="ADAL" clId="{E26F22A9-EB35-4C0A-BD71-F23CADFA1174}" dt="2022-02-08T09:14:26.461" v="1616" actId="20577"/>
          <ac:spMkLst>
            <pc:docMk/>
            <pc:sldMk cId="2263368884" sldId="1481"/>
            <ac:spMk id="9" creationId="{63BA6244-4A24-4A8D-8B49-BE2F86747DEF}"/>
          </ac:spMkLst>
        </pc:spChg>
      </pc:sldChg>
      <pc:sldChg chg="addSp delSp modSp mod delAnim">
        <pc:chgData name="Aneta Wolanska" userId="7bd08e79-952c-46ff-ab15-5f68659defd9" providerId="ADAL" clId="{E26F22A9-EB35-4C0A-BD71-F23CADFA1174}" dt="2022-02-09T10:03:19.936" v="1892" actId="571"/>
        <pc:sldMkLst>
          <pc:docMk/>
          <pc:sldMk cId="196217811" sldId="4451"/>
        </pc:sldMkLst>
        <pc:spChg chg="del mod">
          <ac:chgData name="Aneta Wolanska" userId="7bd08e79-952c-46ff-ab15-5f68659defd9" providerId="ADAL" clId="{E26F22A9-EB35-4C0A-BD71-F23CADFA1174}" dt="2022-02-08T09:21:40.649" v="1771" actId="478"/>
          <ac:spMkLst>
            <pc:docMk/>
            <pc:sldMk cId="196217811" sldId="4451"/>
            <ac:spMk id="3" creationId="{D9FA3D73-5611-E848-B6D4-5A7EB1D4731F}"/>
          </ac:spMkLst>
        </pc:spChg>
        <pc:spChg chg="add del mod">
          <ac:chgData name="Aneta Wolanska" userId="7bd08e79-952c-46ff-ab15-5f68659defd9" providerId="ADAL" clId="{E26F22A9-EB35-4C0A-BD71-F23CADFA1174}" dt="2022-02-08T09:21:44.788" v="1773"/>
          <ac:spMkLst>
            <pc:docMk/>
            <pc:sldMk cId="196217811" sldId="4451"/>
            <ac:spMk id="4" creationId="{5DE7A862-69D7-478A-9D53-89C76C7EBAC4}"/>
          </ac:spMkLst>
        </pc:spChg>
        <pc:spChg chg="add del mod">
          <ac:chgData name="Aneta Wolanska" userId="7bd08e79-952c-46ff-ab15-5f68659defd9" providerId="ADAL" clId="{E26F22A9-EB35-4C0A-BD71-F23CADFA1174}" dt="2022-02-08T09:21:44.788" v="1773"/>
          <ac:spMkLst>
            <pc:docMk/>
            <pc:sldMk cId="196217811" sldId="4451"/>
            <ac:spMk id="5" creationId="{727823CD-2A8D-4903-928D-1791C99266DC}"/>
          </ac:spMkLst>
        </pc:spChg>
        <pc:spChg chg="add del mod">
          <ac:chgData name="Aneta Wolanska" userId="7bd08e79-952c-46ff-ab15-5f68659defd9" providerId="ADAL" clId="{E26F22A9-EB35-4C0A-BD71-F23CADFA1174}" dt="2022-02-09T09:53:49.558" v="1795" actId="21"/>
          <ac:spMkLst>
            <pc:docMk/>
            <pc:sldMk cId="196217811" sldId="4451"/>
            <ac:spMk id="10" creationId="{143B7742-85C0-440C-B3C5-1E93270FF6BC}"/>
          </ac:spMkLst>
        </pc:spChg>
        <pc:spChg chg="add mod">
          <ac:chgData name="Aneta Wolanska" userId="7bd08e79-952c-46ff-ab15-5f68659defd9" providerId="ADAL" clId="{E26F22A9-EB35-4C0A-BD71-F23CADFA1174}" dt="2022-02-09T09:53:58.325" v="1797" actId="14100"/>
          <ac:spMkLst>
            <pc:docMk/>
            <pc:sldMk cId="196217811" sldId="4451"/>
            <ac:spMk id="14" creationId="{9D69237D-F37C-4231-9479-ACDB53C530AB}"/>
          </ac:spMkLst>
        </pc:spChg>
        <pc:spChg chg="del mod">
          <ac:chgData name="Aneta Wolanska" userId="7bd08e79-952c-46ff-ab15-5f68659defd9" providerId="ADAL" clId="{E26F22A9-EB35-4C0A-BD71-F23CADFA1174}" dt="2022-02-08T09:21:40.649" v="1771" actId="478"/>
          <ac:spMkLst>
            <pc:docMk/>
            <pc:sldMk cId="196217811" sldId="4451"/>
            <ac:spMk id="14" creationId="{CB98FF4C-A603-4183-8523-85CEA47271FD}"/>
          </ac:spMkLst>
        </pc:spChg>
        <pc:spChg chg="add mod">
          <ac:chgData name="Aneta Wolanska" userId="7bd08e79-952c-46ff-ab15-5f68659defd9" providerId="ADAL" clId="{E26F22A9-EB35-4C0A-BD71-F23CADFA1174}" dt="2022-02-09T09:56:01.524" v="1808" actId="1076"/>
          <ac:spMkLst>
            <pc:docMk/>
            <pc:sldMk cId="196217811" sldId="4451"/>
            <ac:spMk id="15" creationId="{7C37D8E4-FF8B-4506-9210-995E60846938}"/>
          </ac:spMkLst>
        </pc:spChg>
        <pc:spChg chg="del mod">
          <ac:chgData name="Aneta Wolanska" userId="7bd08e79-952c-46ff-ab15-5f68659defd9" providerId="ADAL" clId="{E26F22A9-EB35-4C0A-BD71-F23CADFA1174}" dt="2022-02-08T09:21:47.549" v="1775" actId="478"/>
          <ac:spMkLst>
            <pc:docMk/>
            <pc:sldMk cId="196217811" sldId="4451"/>
            <ac:spMk id="15" creationId="{E7AC306B-7699-46C6-B6B0-9C53DA872411}"/>
          </ac:spMkLst>
        </pc:spChg>
        <pc:spChg chg="add mod">
          <ac:chgData name="Aneta Wolanska" userId="7bd08e79-952c-46ff-ab15-5f68659defd9" providerId="ADAL" clId="{E26F22A9-EB35-4C0A-BD71-F23CADFA1174}" dt="2022-02-09T10:03:19.936" v="1892" actId="571"/>
          <ac:spMkLst>
            <pc:docMk/>
            <pc:sldMk cId="196217811" sldId="4451"/>
            <ac:spMk id="16" creationId="{AD14C675-B8F1-4E11-87AF-3ED56FD2D62E}"/>
          </ac:spMkLst>
        </pc:spChg>
        <pc:spChg chg="add mod">
          <ac:chgData name="Aneta Wolanska" userId="7bd08e79-952c-46ff-ab15-5f68659defd9" providerId="ADAL" clId="{E26F22A9-EB35-4C0A-BD71-F23CADFA1174}" dt="2022-02-08T09:22:41.036" v="1781" actId="207"/>
          <ac:spMkLst>
            <pc:docMk/>
            <pc:sldMk cId="196217811" sldId="4451"/>
            <ac:spMk id="17" creationId="{402C8EE1-86BA-4965-8E7C-766030DE10F9}"/>
          </ac:spMkLst>
        </pc:spChg>
        <pc:graphicFrameChg chg="add del mod">
          <ac:chgData name="Aneta Wolanska" userId="7bd08e79-952c-46ff-ab15-5f68659defd9" providerId="ADAL" clId="{E26F22A9-EB35-4C0A-BD71-F23CADFA1174}" dt="2022-02-08T09:21:44.788" v="1773"/>
          <ac:graphicFrameMkLst>
            <pc:docMk/>
            <pc:sldMk cId="196217811" sldId="4451"/>
            <ac:graphicFrameMk id="2" creationId="{C9A93FA1-6FA7-4CCA-9E1E-A760B26D48AD}"/>
          </ac:graphicFrameMkLst>
        </pc:graphicFrameChg>
        <pc:picChg chg="del mod">
          <ac:chgData name="Aneta Wolanska" userId="7bd08e79-952c-46ff-ab15-5f68659defd9" providerId="ADAL" clId="{E26F22A9-EB35-4C0A-BD71-F23CADFA1174}" dt="2022-02-08T09:21:47.549" v="1775" actId="478"/>
          <ac:picMkLst>
            <pc:docMk/>
            <pc:sldMk cId="196217811" sldId="4451"/>
            <ac:picMk id="16" creationId="{48071B10-0920-4489-9EEB-045EFDA48E78}"/>
          </ac:picMkLst>
        </pc:picChg>
        <pc:picChg chg="mod">
          <ac:chgData name="Aneta Wolanska" userId="7bd08e79-952c-46ff-ab15-5f68659defd9" providerId="ADAL" clId="{E26F22A9-EB35-4C0A-BD71-F23CADFA1174}" dt="2022-02-09T09:53:58.325" v="1797" actId="14100"/>
          <ac:picMkLst>
            <pc:docMk/>
            <pc:sldMk cId="196217811" sldId="4451"/>
            <ac:picMk id="70" creationId="{A4661017-929B-EA49-9EEF-AAA3C31C1242}"/>
          </ac:picMkLst>
        </pc:picChg>
        <pc:picChg chg="del mod">
          <ac:chgData name="Aneta Wolanska" userId="7bd08e79-952c-46ff-ab15-5f68659defd9" providerId="ADAL" clId="{E26F22A9-EB35-4C0A-BD71-F23CADFA1174}" dt="2022-02-09T09:53:28.769" v="1792" actId="478"/>
          <ac:picMkLst>
            <pc:docMk/>
            <pc:sldMk cId="196217811" sldId="4451"/>
            <ac:picMk id="71" creationId="{203775AF-9A2A-8848-A27E-FFC831B23969}"/>
          </ac:picMkLst>
        </pc:picChg>
      </pc:sldChg>
      <pc:sldChg chg="modSp mod">
        <pc:chgData name="Aneta Wolanska" userId="7bd08e79-952c-46ff-ab15-5f68659defd9" providerId="ADAL" clId="{E26F22A9-EB35-4C0A-BD71-F23CADFA1174}" dt="2022-02-09T13:47:33.848" v="2150" actId="20577"/>
        <pc:sldMkLst>
          <pc:docMk/>
          <pc:sldMk cId="2496812465" sldId="4466"/>
        </pc:sldMkLst>
        <pc:spChg chg="mod">
          <ac:chgData name="Aneta Wolanska" userId="7bd08e79-952c-46ff-ab15-5f68659defd9" providerId="ADAL" clId="{E26F22A9-EB35-4C0A-BD71-F23CADFA1174}" dt="2022-02-09T13:47:33.848" v="2150" actId="20577"/>
          <ac:spMkLst>
            <pc:docMk/>
            <pc:sldMk cId="2496812465" sldId="4466"/>
            <ac:spMk id="4" creationId="{E6AC3BAB-8486-4C8C-8469-006295292F76}"/>
          </ac:spMkLst>
        </pc:spChg>
      </pc:sldChg>
      <pc:sldChg chg="addSp delSp modSp mod modNotesTx">
        <pc:chgData name="Aneta Wolanska" userId="7bd08e79-952c-46ff-ab15-5f68659defd9" providerId="ADAL" clId="{E26F22A9-EB35-4C0A-BD71-F23CADFA1174}" dt="2022-02-08T08:58:07.171" v="909" actId="20577"/>
        <pc:sldMkLst>
          <pc:docMk/>
          <pc:sldMk cId="2224922611" sldId="4481"/>
        </pc:sldMkLst>
        <pc:spChg chg="mod">
          <ac:chgData name="Aneta Wolanska" userId="7bd08e79-952c-46ff-ab15-5f68659defd9" providerId="ADAL" clId="{E26F22A9-EB35-4C0A-BD71-F23CADFA1174}" dt="2022-02-07T17:14:20.806" v="841" actId="20577"/>
          <ac:spMkLst>
            <pc:docMk/>
            <pc:sldMk cId="2224922611" sldId="4481"/>
            <ac:spMk id="3" creationId="{44224047-540E-FF4F-892A-D99663BBA647}"/>
          </ac:spMkLst>
        </pc:spChg>
        <pc:spChg chg="add mod">
          <ac:chgData name="Aneta Wolanska" userId="7bd08e79-952c-46ff-ab15-5f68659defd9" providerId="ADAL" clId="{E26F22A9-EB35-4C0A-BD71-F23CADFA1174}" dt="2022-02-07T17:14:16.195" v="839" actId="1076"/>
          <ac:spMkLst>
            <pc:docMk/>
            <pc:sldMk cId="2224922611" sldId="4481"/>
            <ac:spMk id="4" creationId="{F3607247-1CAD-4FF8-8FFB-2B8C9D30B9D6}"/>
          </ac:spMkLst>
        </pc:spChg>
        <pc:spChg chg="del mod">
          <ac:chgData name="Aneta Wolanska" userId="7bd08e79-952c-46ff-ab15-5f68659defd9" providerId="ADAL" clId="{E26F22A9-EB35-4C0A-BD71-F23CADFA1174}" dt="2022-02-07T17:10:42.292" v="768" actId="478"/>
          <ac:spMkLst>
            <pc:docMk/>
            <pc:sldMk cId="2224922611" sldId="4481"/>
            <ac:spMk id="10" creationId="{C1464BD7-3CCF-4B05-AA9C-255CC1E69C21}"/>
          </ac:spMkLst>
        </pc:spChg>
      </pc:sldChg>
      <pc:sldChg chg="modSp mod">
        <pc:chgData name="Aneta Wolanska" userId="7bd08e79-952c-46ff-ab15-5f68659defd9" providerId="ADAL" clId="{E26F22A9-EB35-4C0A-BD71-F23CADFA1174}" dt="2022-02-07T16:29:13.534" v="46" actId="108"/>
        <pc:sldMkLst>
          <pc:docMk/>
          <pc:sldMk cId="884181794" sldId="4482"/>
        </pc:sldMkLst>
        <pc:spChg chg="mod">
          <ac:chgData name="Aneta Wolanska" userId="7bd08e79-952c-46ff-ab15-5f68659defd9" providerId="ADAL" clId="{E26F22A9-EB35-4C0A-BD71-F23CADFA1174}" dt="2022-02-07T16:29:13.534" v="46" actId="108"/>
          <ac:spMkLst>
            <pc:docMk/>
            <pc:sldMk cId="884181794" sldId="4482"/>
            <ac:spMk id="2" creationId="{C0F37B80-E4EB-4C0C-8DA9-DADE24A1BA34}"/>
          </ac:spMkLst>
        </pc:spChg>
      </pc:sldChg>
      <pc:sldChg chg="addSp delSp modSp mod">
        <pc:chgData name="Aneta Wolanska" userId="7bd08e79-952c-46ff-ab15-5f68659defd9" providerId="ADAL" clId="{E26F22A9-EB35-4C0A-BD71-F23CADFA1174}" dt="2022-02-07T16:41:55.032" v="152" actId="207"/>
        <pc:sldMkLst>
          <pc:docMk/>
          <pc:sldMk cId="1131659163" sldId="4483"/>
        </pc:sldMkLst>
        <pc:spChg chg="mod">
          <ac:chgData name="Aneta Wolanska" userId="7bd08e79-952c-46ff-ab15-5f68659defd9" providerId="ADAL" clId="{E26F22A9-EB35-4C0A-BD71-F23CADFA1174}" dt="2022-02-07T16:32:36.066" v="69" actId="1076"/>
          <ac:spMkLst>
            <pc:docMk/>
            <pc:sldMk cId="1131659163" sldId="4483"/>
            <ac:spMk id="2" creationId="{C89D93AC-E52D-4B63-9DFC-01D0796BEF14}"/>
          </ac:spMkLst>
        </pc:spChg>
        <pc:spChg chg="add mod">
          <ac:chgData name="Aneta Wolanska" userId="7bd08e79-952c-46ff-ab15-5f68659defd9" providerId="ADAL" clId="{E26F22A9-EB35-4C0A-BD71-F23CADFA1174}" dt="2022-02-07T16:41:55.032" v="152" actId="207"/>
          <ac:spMkLst>
            <pc:docMk/>
            <pc:sldMk cId="1131659163" sldId="4483"/>
            <ac:spMk id="7" creationId="{1B2AA226-E950-4BCE-9FB3-8C067DB5313D}"/>
          </ac:spMkLst>
        </pc:spChg>
        <pc:spChg chg="del mod">
          <ac:chgData name="Aneta Wolanska" userId="7bd08e79-952c-46ff-ab15-5f68659defd9" providerId="ADAL" clId="{E26F22A9-EB35-4C0A-BD71-F23CADFA1174}" dt="2022-02-07T16:31:18.724" v="53" actId="478"/>
          <ac:spMkLst>
            <pc:docMk/>
            <pc:sldMk cId="1131659163" sldId="4483"/>
            <ac:spMk id="18" creationId="{0CA373E5-FF06-4622-9184-BE2C69E8C8D5}"/>
          </ac:spMkLst>
        </pc:spChg>
      </pc:sldChg>
      <pc:sldChg chg="add del">
        <pc:chgData name="Aneta Wolanska" userId="7bd08e79-952c-46ff-ab15-5f68659defd9" providerId="ADAL" clId="{E26F22A9-EB35-4C0A-BD71-F23CADFA1174}" dt="2022-02-09T10:05:51.861" v="1907"/>
        <pc:sldMkLst>
          <pc:docMk/>
          <pc:sldMk cId="2035852271" sldId="4531"/>
        </pc:sldMkLst>
      </pc:sldChg>
      <pc:sldChg chg="add">
        <pc:chgData name="Aneta Wolanska" userId="7bd08e79-952c-46ff-ab15-5f68659defd9" providerId="ADAL" clId="{E26F22A9-EB35-4C0A-BD71-F23CADFA1174}" dt="2022-02-09T10:05:51.861" v="1907"/>
        <pc:sldMkLst>
          <pc:docMk/>
          <pc:sldMk cId="398128711" sldId="4532"/>
        </pc:sldMkLst>
      </pc:sldChg>
      <pc:sldChg chg="modSp mod">
        <pc:chgData name="Aneta Wolanska" userId="7bd08e79-952c-46ff-ab15-5f68659defd9" providerId="ADAL" clId="{E26F22A9-EB35-4C0A-BD71-F23CADFA1174}" dt="2022-02-09T13:47:04.132" v="2111" actId="20577"/>
        <pc:sldMkLst>
          <pc:docMk/>
          <pc:sldMk cId="631878080" sldId="4542"/>
        </pc:sldMkLst>
        <pc:spChg chg="mod">
          <ac:chgData name="Aneta Wolanska" userId="7bd08e79-952c-46ff-ab15-5f68659defd9" providerId="ADAL" clId="{E26F22A9-EB35-4C0A-BD71-F23CADFA1174}" dt="2022-02-09T13:47:01.415" v="2108" actId="20577"/>
          <ac:spMkLst>
            <pc:docMk/>
            <pc:sldMk cId="631878080" sldId="4542"/>
            <ac:spMk id="3" creationId="{2F5B00EA-FDC2-45AB-97FF-2A1F39C9B927}"/>
          </ac:spMkLst>
        </pc:spChg>
        <pc:spChg chg="mod">
          <ac:chgData name="Aneta Wolanska" userId="7bd08e79-952c-46ff-ab15-5f68659defd9" providerId="ADAL" clId="{E26F22A9-EB35-4C0A-BD71-F23CADFA1174}" dt="2022-02-09T13:47:04.132" v="2111" actId="20577"/>
          <ac:spMkLst>
            <pc:docMk/>
            <pc:sldMk cId="631878080" sldId="4542"/>
            <ac:spMk id="4" creationId="{2C54A306-085D-4EC1-AF0A-88D3F0EB65D9}"/>
          </ac:spMkLst>
        </pc:spChg>
      </pc:sldChg>
      <pc:sldChg chg="modSp mod">
        <pc:chgData name="Aneta Wolanska" userId="7bd08e79-952c-46ff-ab15-5f68659defd9" providerId="ADAL" clId="{E26F22A9-EB35-4C0A-BD71-F23CADFA1174}" dt="2022-02-09T14:28:35.218" v="2486" actId="20577"/>
        <pc:sldMkLst>
          <pc:docMk/>
          <pc:sldMk cId="3941010920" sldId="4579"/>
        </pc:sldMkLst>
        <pc:spChg chg="mod">
          <ac:chgData name="Aneta Wolanska" userId="7bd08e79-952c-46ff-ab15-5f68659defd9" providerId="ADAL" clId="{E26F22A9-EB35-4C0A-BD71-F23CADFA1174}" dt="2022-02-09T14:28:35.218" v="2486" actId="20577"/>
          <ac:spMkLst>
            <pc:docMk/>
            <pc:sldMk cId="3941010920" sldId="4579"/>
            <ac:spMk id="4" creationId="{D90ADC1F-A7F1-1E4D-8441-1CE75DD2DEB7}"/>
          </ac:spMkLst>
        </pc:spChg>
      </pc:sldChg>
      <pc:sldChg chg="modSp mod">
        <pc:chgData name="Aneta Wolanska" userId="7bd08e79-952c-46ff-ab15-5f68659defd9" providerId="ADAL" clId="{E26F22A9-EB35-4C0A-BD71-F23CADFA1174}" dt="2022-02-09T14:28:47.798" v="2497" actId="20577"/>
        <pc:sldMkLst>
          <pc:docMk/>
          <pc:sldMk cId="4238099039" sldId="4580"/>
        </pc:sldMkLst>
        <pc:spChg chg="mod">
          <ac:chgData name="Aneta Wolanska" userId="7bd08e79-952c-46ff-ab15-5f68659defd9" providerId="ADAL" clId="{E26F22A9-EB35-4C0A-BD71-F23CADFA1174}" dt="2022-02-09T14:28:47.798" v="2497" actId="20577"/>
          <ac:spMkLst>
            <pc:docMk/>
            <pc:sldMk cId="4238099039" sldId="4580"/>
            <ac:spMk id="6" creationId="{A624D9C6-D62B-654F-854C-4C3131845895}"/>
          </ac:spMkLst>
        </pc:spChg>
      </pc:sldChg>
      <pc:sldChg chg="addSp modSp add">
        <pc:chgData name="Aneta Wolanska" userId="7bd08e79-952c-46ff-ab15-5f68659defd9" providerId="ADAL" clId="{E26F22A9-EB35-4C0A-BD71-F23CADFA1174}" dt="2022-02-09T13:40:04.214" v="2010" actId="571"/>
        <pc:sldMkLst>
          <pc:docMk/>
          <pc:sldMk cId="704305221" sldId="4585"/>
        </pc:sldMkLst>
        <pc:spChg chg="mod">
          <ac:chgData name="Aneta Wolanska" userId="7bd08e79-952c-46ff-ab15-5f68659defd9" providerId="ADAL" clId="{E26F22A9-EB35-4C0A-BD71-F23CADFA1174}" dt="2022-02-09T10:06:01.231" v="1909" actId="1076"/>
          <ac:spMkLst>
            <pc:docMk/>
            <pc:sldMk cId="704305221" sldId="4585"/>
            <ac:spMk id="8" creationId="{1E8CBEA9-9C4D-1D42-9ECA-D2AD16A061EC}"/>
          </ac:spMkLst>
        </pc:spChg>
        <pc:picChg chg="mod">
          <ac:chgData name="Aneta Wolanska" userId="7bd08e79-952c-46ff-ab15-5f68659defd9" providerId="ADAL" clId="{E26F22A9-EB35-4C0A-BD71-F23CADFA1174}" dt="2022-02-09T10:06:01.231" v="1909" actId="1076"/>
          <ac:picMkLst>
            <pc:docMk/>
            <pc:sldMk cId="704305221" sldId="4585"/>
            <ac:picMk id="9" creationId="{32FBCCAC-3A06-0E48-9882-9950D8B4D28C}"/>
          </ac:picMkLst>
        </pc:picChg>
        <pc:picChg chg="add mod">
          <ac:chgData name="Aneta Wolanska" userId="7bd08e79-952c-46ff-ab15-5f68659defd9" providerId="ADAL" clId="{E26F22A9-EB35-4C0A-BD71-F23CADFA1174}" dt="2022-02-09T13:40:04.214" v="2010" actId="571"/>
          <ac:picMkLst>
            <pc:docMk/>
            <pc:sldMk cId="704305221" sldId="4585"/>
            <ac:picMk id="18" creationId="{2EC7BBE0-8CBC-4B1F-9990-23B544830CB4}"/>
          </ac:picMkLst>
        </pc:picChg>
      </pc:sldChg>
      <pc:sldChg chg="addSp delSp modSp mod modAnim addCm modNotesTx">
        <pc:chgData name="Aneta Wolanska" userId="7bd08e79-952c-46ff-ab15-5f68659defd9" providerId="ADAL" clId="{E26F22A9-EB35-4C0A-BD71-F23CADFA1174}" dt="2022-02-09T13:58:37.080" v="2249" actId="1076"/>
        <pc:sldMkLst>
          <pc:docMk/>
          <pc:sldMk cId="3655165098" sldId="4602"/>
        </pc:sldMkLst>
        <pc:spChg chg="add del">
          <ac:chgData name="Aneta Wolanska" userId="7bd08e79-952c-46ff-ab15-5f68659defd9" providerId="ADAL" clId="{E26F22A9-EB35-4C0A-BD71-F23CADFA1174}" dt="2022-02-09T13:56:25.922" v="2228" actId="478"/>
          <ac:spMkLst>
            <pc:docMk/>
            <pc:sldMk cId="3655165098" sldId="4602"/>
            <ac:spMk id="6" creationId="{90F12330-55D4-4119-9F7A-D4D48E8304E8}"/>
          </ac:spMkLst>
        </pc:spChg>
        <pc:spChg chg="mod">
          <ac:chgData name="Aneta Wolanska" userId="7bd08e79-952c-46ff-ab15-5f68659defd9" providerId="ADAL" clId="{E26F22A9-EB35-4C0A-BD71-F23CADFA1174}" dt="2022-02-09T13:53:29.963" v="2198" actId="20577"/>
          <ac:spMkLst>
            <pc:docMk/>
            <pc:sldMk cId="3655165098" sldId="4602"/>
            <ac:spMk id="7" creationId="{8FC6312B-3181-6941-864A-B7236E4C2727}"/>
          </ac:spMkLst>
        </pc:spChg>
        <pc:spChg chg="mod">
          <ac:chgData name="Aneta Wolanska" userId="7bd08e79-952c-46ff-ab15-5f68659defd9" providerId="ADAL" clId="{E26F22A9-EB35-4C0A-BD71-F23CADFA1174}" dt="2022-02-09T13:48:32.048" v="2155" actId="20577"/>
          <ac:spMkLst>
            <pc:docMk/>
            <pc:sldMk cId="3655165098" sldId="4602"/>
            <ac:spMk id="8" creationId="{7F8D89F6-D309-4571-9A5F-3AAB515B941E}"/>
          </ac:spMkLst>
        </pc:spChg>
        <pc:spChg chg="add mod">
          <ac:chgData name="Aneta Wolanska" userId="7bd08e79-952c-46ff-ab15-5f68659defd9" providerId="ADAL" clId="{E26F22A9-EB35-4C0A-BD71-F23CADFA1174}" dt="2022-02-09T13:53:41.286" v="2199" actId="21"/>
          <ac:spMkLst>
            <pc:docMk/>
            <pc:sldMk cId="3655165098" sldId="4602"/>
            <ac:spMk id="10" creationId="{A97D7DBE-9490-497D-A4FB-01C04990E220}"/>
          </ac:spMkLst>
        </pc:spChg>
        <pc:spChg chg="add mod">
          <ac:chgData name="Aneta Wolanska" userId="7bd08e79-952c-46ff-ab15-5f68659defd9" providerId="ADAL" clId="{E26F22A9-EB35-4C0A-BD71-F23CADFA1174}" dt="2022-02-09T13:53:59.054" v="2204" actId="14100"/>
          <ac:spMkLst>
            <pc:docMk/>
            <pc:sldMk cId="3655165098" sldId="4602"/>
            <ac:spMk id="12" creationId="{05134B35-39D9-417B-B2F4-F1AC806D39B7}"/>
          </ac:spMkLst>
        </pc:spChg>
        <pc:spChg chg="del mod">
          <ac:chgData name="Aneta Wolanska" userId="7bd08e79-952c-46ff-ab15-5f68659defd9" providerId="ADAL" clId="{E26F22A9-EB35-4C0A-BD71-F23CADFA1174}" dt="2022-02-09T13:48:38.887" v="2157" actId="478"/>
          <ac:spMkLst>
            <pc:docMk/>
            <pc:sldMk cId="3655165098" sldId="4602"/>
            <ac:spMk id="13" creationId="{C9190A58-9967-4EF3-9791-6745645B76C6}"/>
          </ac:spMkLst>
        </pc:spChg>
        <pc:spChg chg="add mod">
          <ac:chgData name="Aneta Wolanska" userId="7bd08e79-952c-46ff-ab15-5f68659defd9" providerId="ADAL" clId="{E26F22A9-EB35-4C0A-BD71-F23CADFA1174}" dt="2022-02-09T13:58:26.895" v="2247" actId="1076"/>
          <ac:spMkLst>
            <pc:docMk/>
            <pc:sldMk cId="3655165098" sldId="4602"/>
            <ac:spMk id="14" creationId="{2CD1FB2E-3CC2-4F3A-BC19-25C38E44E19F}"/>
          </ac:spMkLst>
        </pc:spChg>
        <pc:spChg chg="mod">
          <ac:chgData name="Aneta Wolanska" userId="7bd08e79-952c-46ff-ab15-5f68659defd9" providerId="ADAL" clId="{E26F22A9-EB35-4C0A-BD71-F23CADFA1174}" dt="2022-02-09T13:58:37.080" v="2249" actId="1076"/>
          <ac:spMkLst>
            <pc:docMk/>
            <pc:sldMk cId="3655165098" sldId="4602"/>
            <ac:spMk id="15" creationId="{13B84510-B98B-4D10-B640-6FF1A7E13B37}"/>
          </ac:spMkLst>
        </pc:spChg>
        <pc:spChg chg="add mod">
          <ac:chgData name="Aneta Wolanska" userId="7bd08e79-952c-46ff-ab15-5f68659defd9" providerId="ADAL" clId="{E26F22A9-EB35-4C0A-BD71-F23CADFA1174}" dt="2022-02-09T13:53:51.186" v="2202" actId="14100"/>
          <ac:spMkLst>
            <pc:docMk/>
            <pc:sldMk cId="3655165098" sldId="4602"/>
            <ac:spMk id="17" creationId="{8DD3BE32-55DC-4050-86B4-E0D16C5BC5E1}"/>
          </ac:spMkLst>
        </pc:spChg>
        <pc:spChg chg="mod">
          <ac:chgData name="Aneta Wolanska" userId="7bd08e79-952c-46ff-ab15-5f68659defd9" providerId="ADAL" clId="{E26F22A9-EB35-4C0A-BD71-F23CADFA1174}" dt="2022-02-09T13:58:33.025" v="2248" actId="1076"/>
          <ac:spMkLst>
            <pc:docMk/>
            <pc:sldMk cId="3655165098" sldId="4602"/>
            <ac:spMk id="19" creationId="{4CF2C44B-7FE9-4B4D-B018-6D6997F584F2}"/>
          </ac:spMkLst>
        </pc:spChg>
        <pc:spChg chg="add mod ord">
          <ac:chgData name="Aneta Wolanska" userId="7bd08e79-952c-46ff-ab15-5f68659defd9" providerId="ADAL" clId="{E26F22A9-EB35-4C0A-BD71-F23CADFA1174}" dt="2022-02-09T13:57:36.870" v="2239" actId="1076"/>
          <ac:spMkLst>
            <pc:docMk/>
            <pc:sldMk cId="3655165098" sldId="4602"/>
            <ac:spMk id="21" creationId="{4F1A70F7-1958-4558-A0E0-B9C5FBE1C4F7}"/>
          </ac:spMkLst>
        </pc:spChg>
        <pc:picChg chg="del">
          <ac:chgData name="Aneta Wolanska" userId="7bd08e79-952c-46ff-ab15-5f68659defd9" providerId="ADAL" clId="{E26F22A9-EB35-4C0A-BD71-F23CADFA1174}" dt="2022-02-09T13:50:47.613" v="2170" actId="478"/>
          <ac:picMkLst>
            <pc:docMk/>
            <pc:sldMk cId="3655165098" sldId="4602"/>
            <ac:picMk id="11" creationId="{2244B2B6-FC21-4C85-B24C-5F6C2697261A}"/>
          </ac:picMkLst>
        </pc:picChg>
        <pc:picChg chg="add mod">
          <ac:chgData name="Aneta Wolanska" userId="7bd08e79-952c-46ff-ab15-5f68659defd9" providerId="ADAL" clId="{E26F22A9-EB35-4C0A-BD71-F23CADFA1174}" dt="2022-02-09T13:55:08.079" v="2219" actId="1076"/>
          <ac:picMkLst>
            <pc:docMk/>
            <pc:sldMk cId="3655165098" sldId="4602"/>
            <ac:picMk id="16" creationId="{7821FC4D-B293-4DBB-A812-05A0B5C58CB6}"/>
          </ac:picMkLst>
        </pc:picChg>
        <pc:picChg chg="add mod">
          <ac:chgData name="Aneta Wolanska" userId="7bd08e79-952c-46ff-ab15-5f68659defd9" providerId="ADAL" clId="{E26F22A9-EB35-4C0A-BD71-F23CADFA1174}" dt="2022-02-09T13:55:03.882" v="2218" actId="1076"/>
          <ac:picMkLst>
            <pc:docMk/>
            <pc:sldMk cId="3655165098" sldId="4602"/>
            <ac:picMk id="18" creationId="{A430CF42-5E16-47AD-8861-3AE045A1C731}"/>
          </ac:picMkLst>
        </pc:picChg>
        <pc:picChg chg="add mod">
          <ac:chgData name="Aneta Wolanska" userId="7bd08e79-952c-46ff-ab15-5f68659defd9" providerId="ADAL" clId="{E26F22A9-EB35-4C0A-BD71-F23CADFA1174}" dt="2022-02-09T13:54:59.586" v="2217" actId="1076"/>
          <ac:picMkLst>
            <pc:docMk/>
            <pc:sldMk cId="3655165098" sldId="4602"/>
            <ac:picMk id="20" creationId="{982958B7-87B8-4137-AFD1-3C127910CA92}"/>
          </ac:picMkLst>
        </pc:picChg>
      </pc:sldChg>
      <pc:sldChg chg="addSp delSp modSp mod">
        <pc:chgData name="Aneta Wolanska" userId="7bd08e79-952c-46ff-ab15-5f68659defd9" providerId="ADAL" clId="{E26F22A9-EB35-4C0A-BD71-F23CADFA1174}" dt="2022-02-09T14:27:58.857" v="2482" actId="1076"/>
        <pc:sldMkLst>
          <pc:docMk/>
          <pc:sldMk cId="1471743843" sldId="4603"/>
        </pc:sldMkLst>
        <pc:spChg chg="add mod ord">
          <ac:chgData name="Aneta Wolanska" userId="7bd08e79-952c-46ff-ab15-5f68659defd9" providerId="ADAL" clId="{E26F22A9-EB35-4C0A-BD71-F23CADFA1174}" dt="2022-02-09T14:27:49.074" v="2479" actId="1076"/>
          <ac:spMkLst>
            <pc:docMk/>
            <pc:sldMk cId="1471743843" sldId="4603"/>
            <ac:spMk id="11" creationId="{FDB2E134-3FD7-415F-B819-2C07629ABA33}"/>
          </ac:spMkLst>
        </pc:spChg>
        <pc:spChg chg="add mod ord">
          <ac:chgData name="Aneta Wolanska" userId="7bd08e79-952c-46ff-ab15-5f68659defd9" providerId="ADAL" clId="{E26F22A9-EB35-4C0A-BD71-F23CADFA1174}" dt="2022-02-09T14:27:23.272" v="2473" actId="1076"/>
          <ac:spMkLst>
            <pc:docMk/>
            <pc:sldMk cId="1471743843" sldId="4603"/>
            <ac:spMk id="13" creationId="{86CDCD0D-BB16-477B-9CD6-2978A6B78C25}"/>
          </ac:spMkLst>
        </pc:spChg>
        <pc:picChg chg="del">
          <ac:chgData name="Aneta Wolanska" userId="7bd08e79-952c-46ff-ab15-5f68659defd9" providerId="ADAL" clId="{E26F22A9-EB35-4C0A-BD71-F23CADFA1174}" dt="2022-02-09T14:18:34.517" v="2393" actId="478"/>
          <ac:picMkLst>
            <pc:docMk/>
            <pc:sldMk cId="1471743843" sldId="4603"/>
            <ac:picMk id="3" creationId="{F9154C96-C0E3-45AD-8968-0381D4DD3158}"/>
          </ac:picMkLst>
        </pc:picChg>
        <pc:picChg chg="add mod ord modCrop">
          <ac:chgData name="Aneta Wolanska" userId="7bd08e79-952c-46ff-ab15-5f68659defd9" providerId="ADAL" clId="{E26F22A9-EB35-4C0A-BD71-F23CADFA1174}" dt="2022-02-09T14:27:35.150" v="2475" actId="1076"/>
          <ac:picMkLst>
            <pc:docMk/>
            <pc:sldMk cId="1471743843" sldId="4603"/>
            <ac:picMk id="4" creationId="{A4FF5C5A-30C9-483C-AD17-297D0658F2E4}"/>
          </ac:picMkLst>
        </pc:picChg>
        <pc:picChg chg="add del mod modCrop">
          <ac:chgData name="Aneta Wolanska" userId="7bd08e79-952c-46ff-ab15-5f68659defd9" providerId="ADAL" clId="{E26F22A9-EB35-4C0A-BD71-F23CADFA1174}" dt="2022-02-09T14:22:31.103" v="2424" actId="478"/>
          <ac:picMkLst>
            <pc:docMk/>
            <pc:sldMk cId="1471743843" sldId="4603"/>
            <ac:picMk id="7" creationId="{ED88F4C1-32C8-4568-9FC0-EDDD90131BA6}"/>
          </ac:picMkLst>
        </pc:picChg>
        <pc:picChg chg="mod">
          <ac:chgData name="Aneta Wolanska" userId="7bd08e79-952c-46ff-ab15-5f68659defd9" providerId="ADAL" clId="{E26F22A9-EB35-4C0A-BD71-F23CADFA1174}" dt="2022-02-09T14:27:58.857" v="2482" actId="1076"/>
          <ac:picMkLst>
            <pc:docMk/>
            <pc:sldMk cId="1471743843" sldId="4603"/>
            <ac:picMk id="8" creationId="{FEA94060-453B-4943-A1D8-C833314AB560}"/>
          </ac:picMkLst>
        </pc:picChg>
        <pc:picChg chg="add mod ord modCrop">
          <ac:chgData name="Aneta Wolanska" userId="7bd08e79-952c-46ff-ab15-5f68659defd9" providerId="ADAL" clId="{E26F22A9-EB35-4C0A-BD71-F23CADFA1174}" dt="2022-02-09T14:27:57.284" v="2481" actId="1076"/>
          <ac:picMkLst>
            <pc:docMk/>
            <pc:sldMk cId="1471743843" sldId="4603"/>
            <ac:picMk id="10" creationId="{B7F9AE0B-976A-4F10-825F-FC7EE535905C}"/>
          </ac:picMkLst>
        </pc:picChg>
        <pc:picChg chg="del">
          <ac:chgData name="Aneta Wolanska" userId="7bd08e79-952c-46ff-ab15-5f68659defd9" providerId="ADAL" clId="{E26F22A9-EB35-4C0A-BD71-F23CADFA1174}" dt="2022-02-09T14:18:34.517" v="2393" actId="478"/>
          <ac:picMkLst>
            <pc:docMk/>
            <pc:sldMk cId="1471743843" sldId="4603"/>
            <ac:picMk id="8194" creationId="{7F1C58B2-9D96-46B4-B8EA-BB15A4FCA221}"/>
          </ac:picMkLst>
        </pc:picChg>
      </pc:sldChg>
      <pc:sldChg chg="modSp mod modNotesTx">
        <pc:chgData name="Aneta Wolanska" userId="7bd08e79-952c-46ff-ab15-5f68659defd9" providerId="ADAL" clId="{E26F22A9-EB35-4C0A-BD71-F23CADFA1174}" dt="2022-02-07T17:16:04.739" v="858" actId="20577"/>
        <pc:sldMkLst>
          <pc:docMk/>
          <pc:sldMk cId="1547019139" sldId="4619"/>
        </pc:sldMkLst>
        <pc:spChg chg="mod">
          <ac:chgData name="Aneta Wolanska" userId="7bd08e79-952c-46ff-ab15-5f68659defd9" providerId="ADAL" clId="{E26F22A9-EB35-4C0A-BD71-F23CADFA1174}" dt="2022-02-07T16:33:51.920" v="99" actId="20577"/>
          <ac:spMkLst>
            <pc:docMk/>
            <pc:sldMk cId="1547019139" sldId="4619"/>
            <ac:spMk id="2" creationId="{BD85A80F-1449-469A-9269-3EE4CA43003A}"/>
          </ac:spMkLst>
        </pc:spChg>
      </pc:sldChg>
      <pc:sldChg chg="addSp delSp modSp mod">
        <pc:chgData name="Aneta Wolanska" userId="7bd08e79-952c-46ff-ab15-5f68659defd9" providerId="ADAL" clId="{E26F22A9-EB35-4C0A-BD71-F23CADFA1174}" dt="2022-02-08T09:03:32.007" v="1272"/>
        <pc:sldMkLst>
          <pc:docMk/>
          <pc:sldMk cId="865168792" sldId="4620"/>
        </pc:sldMkLst>
        <pc:spChg chg="add mod">
          <ac:chgData name="Aneta Wolanska" userId="7bd08e79-952c-46ff-ab15-5f68659defd9" providerId="ADAL" clId="{E26F22A9-EB35-4C0A-BD71-F23CADFA1174}" dt="2022-02-08T09:03:32.007" v="1272"/>
          <ac:spMkLst>
            <pc:docMk/>
            <pc:sldMk cId="865168792" sldId="4620"/>
            <ac:spMk id="7" creationId="{65AE9BE0-4775-46E2-B500-2A65FCE42331}"/>
          </ac:spMkLst>
        </pc:spChg>
        <pc:spChg chg="del">
          <ac:chgData name="Aneta Wolanska" userId="7bd08e79-952c-46ff-ab15-5f68659defd9" providerId="ADAL" clId="{E26F22A9-EB35-4C0A-BD71-F23CADFA1174}" dt="2022-02-07T16:36:04.402" v="101" actId="478"/>
          <ac:spMkLst>
            <pc:docMk/>
            <pc:sldMk cId="865168792" sldId="4620"/>
            <ac:spMk id="7" creationId="{A9C23569-AA03-40CF-9965-40DB4B3FBF9A}"/>
          </ac:spMkLst>
        </pc:spChg>
        <pc:spChg chg="add del mod">
          <ac:chgData name="Aneta Wolanska" userId="7bd08e79-952c-46ff-ab15-5f68659defd9" providerId="ADAL" clId="{E26F22A9-EB35-4C0A-BD71-F23CADFA1174}" dt="2022-02-08T09:03:31.395" v="1271" actId="478"/>
          <ac:spMkLst>
            <pc:docMk/>
            <pc:sldMk cId="865168792" sldId="4620"/>
            <ac:spMk id="10" creationId="{573438E5-59BE-4C9D-920D-30DCD47E40BB}"/>
          </ac:spMkLst>
        </pc:spChg>
        <pc:spChg chg="add mod">
          <ac:chgData name="Aneta Wolanska" userId="7bd08e79-952c-46ff-ab15-5f68659defd9" providerId="ADAL" clId="{E26F22A9-EB35-4C0A-BD71-F23CADFA1174}" dt="2022-02-07T16:42:40.763" v="161" actId="207"/>
          <ac:spMkLst>
            <pc:docMk/>
            <pc:sldMk cId="865168792" sldId="4620"/>
            <ac:spMk id="11" creationId="{EF6C26C3-725F-4B71-AA99-438EB669596F}"/>
          </ac:spMkLst>
        </pc:spChg>
        <pc:spChg chg="del">
          <ac:chgData name="Aneta Wolanska" userId="7bd08e79-952c-46ff-ab15-5f68659defd9" providerId="ADAL" clId="{E26F22A9-EB35-4C0A-BD71-F23CADFA1174}" dt="2022-02-07T16:36:04.402" v="101" actId="478"/>
          <ac:spMkLst>
            <pc:docMk/>
            <pc:sldMk cId="865168792" sldId="4620"/>
            <ac:spMk id="18" creationId="{0CA373E5-FF06-4622-9184-BE2C69E8C8D5}"/>
          </ac:spMkLst>
        </pc:spChg>
      </pc:sldChg>
      <pc:sldChg chg="addSp delSp modSp del mod">
        <pc:chgData name="Aneta Wolanska" userId="7bd08e79-952c-46ff-ab15-5f68659defd9" providerId="ADAL" clId="{E26F22A9-EB35-4C0A-BD71-F23CADFA1174}" dt="2022-02-08T09:04:41.842" v="1277" actId="2696"/>
        <pc:sldMkLst>
          <pc:docMk/>
          <pc:sldMk cId="1132083984" sldId="4623"/>
        </pc:sldMkLst>
        <pc:spChg chg="del mod">
          <ac:chgData name="Aneta Wolanska" userId="7bd08e79-952c-46ff-ab15-5f68659defd9" providerId="ADAL" clId="{E26F22A9-EB35-4C0A-BD71-F23CADFA1174}" dt="2022-02-07T16:58:04.525" v="667" actId="478"/>
          <ac:spMkLst>
            <pc:docMk/>
            <pc:sldMk cId="1132083984" sldId="4623"/>
            <ac:spMk id="2" creationId="{C89D93AC-E52D-4B63-9DFC-01D0796BEF14}"/>
          </ac:spMkLst>
        </pc:spChg>
        <pc:spChg chg="mod">
          <ac:chgData name="Aneta Wolanska" userId="7bd08e79-952c-46ff-ab15-5f68659defd9" providerId="ADAL" clId="{E26F22A9-EB35-4C0A-BD71-F23CADFA1174}" dt="2022-02-07T16:44:23.773" v="163" actId="20577"/>
          <ac:spMkLst>
            <pc:docMk/>
            <pc:sldMk cId="1132083984" sldId="4623"/>
            <ac:spMk id="3" creationId="{5C920DD1-1674-7D48-9A38-948C196EC6F7}"/>
          </ac:spMkLst>
        </pc:spChg>
        <pc:spChg chg="add mod">
          <ac:chgData name="Aneta Wolanska" userId="7bd08e79-952c-46ff-ab15-5f68659defd9" providerId="ADAL" clId="{E26F22A9-EB35-4C0A-BD71-F23CADFA1174}" dt="2022-02-07T16:58:12.748" v="674" actId="207"/>
          <ac:spMkLst>
            <pc:docMk/>
            <pc:sldMk cId="1132083984" sldId="4623"/>
            <ac:spMk id="9" creationId="{11F24641-A925-4ED5-A783-C44B411ABFD5}"/>
          </ac:spMkLst>
        </pc:spChg>
        <pc:spChg chg="add mod">
          <ac:chgData name="Aneta Wolanska" userId="7bd08e79-952c-46ff-ab15-5f68659defd9" providerId="ADAL" clId="{E26F22A9-EB35-4C0A-BD71-F23CADFA1174}" dt="2022-02-07T16:58:04.941" v="668"/>
          <ac:spMkLst>
            <pc:docMk/>
            <pc:sldMk cId="1132083984" sldId="4623"/>
            <ac:spMk id="10" creationId="{BCFFB9E1-50A4-4351-9DEF-6679EACEDDBB}"/>
          </ac:spMkLst>
        </pc:spChg>
        <pc:spChg chg="del mod">
          <ac:chgData name="Aneta Wolanska" userId="7bd08e79-952c-46ff-ab15-5f68659defd9" providerId="ADAL" clId="{E26F22A9-EB35-4C0A-BD71-F23CADFA1174}" dt="2022-02-07T16:40:51.654" v="140" actId="478"/>
          <ac:spMkLst>
            <pc:docMk/>
            <pc:sldMk cId="1132083984" sldId="4623"/>
            <ac:spMk id="18" creationId="{0CA373E5-FF06-4622-9184-BE2C69E8C8D5}"/>
          </ac:spMkLst>
        </pc:spChg>
      </pc:sldChg>
      <pc:sldChg chg="add del modNotesTx">
        <pc:chgData name="Aneta Wolanska" userId="7bd08e79-952c-46ff-ab15-5f68659defd9" providerId="ADAL" clId="{E26F22A9-EB35-4C0A-BD71-F23CADFA1174}" dt="2022-02-08T09:16:33.138" v="1768" actId="47"/>
        <pc:sldMkLst>
          <pc:docMk/>
          <pc:sldMk cId="1193533627" sldId="4623"/>
        </pc:sldMkLst>
      </pc:sldChg>
      <pc:sldChg chg="addSp delSp modSp mod modAnim modNotesTx">
        <pc:chgData name="Aneta Wolanska" userId="7bd08e79-952c-46ff-ab15-5f68659defd9" providerId="ADAL" clId="{E26F22A9-EB35-4C0A-BD71-F23CADFA1174}" dt="2022-02-07T16:54:42.195" v="588" actId="478"/>
        <pc:sldMkLst>
          <pc:docMk/>
          <pc:sldMk cId="3273288240" sldId="4624"/>
        </pc:sldMkLst>
        <pc:spChg chg="mod">
          <ac:chgData name="Aneta Wolanska" userId="7bd08e79-952c-46ff-ab15-5f68659defd9" providerId="ADAL" clId="{E26F22A9-EB35-4C0A-BD71-F23CADFA1174}" dt="2022-02-07T16:34:14.379" v="100" actId="1076"/>
          <ac:spMkLst>
            <pc:docMk/>
            <pc:sldMk cId="3273288240" sldId="4624"/>
            <ac:spMk id="4" creationId="{A564453B-E4D0-4DFA-B889-98E7E17D9D7F}"/>
          </ac:spMkLst>
        </pc:spChg>
        <pc:spChg chg="mod">
          <ac:chgData name="Aneta Wolanska" userId="7bd08e79-952c-46ff-ab15-5f68659defd9" providerId="ADAL" clId="{E26F22A9-EB35-4C0A-BD71-F23CADFA1174}" dt="2022-02-07T16:34:14.379" v="100" actId="1076"/>
          <ac:spMkLst>
            <pc:docMk/>
            <pc:sldMk cId="3273288240" sldId="4624"/>
            <ac:spMk id="5" creationId="{6F9942A3-94AA-4AB8-88D2-8E8803EAEE79}"/>
          </ac:spMkLst>
        </pc:spChg>
        <pc:spChg chg="del">
          <ac:chgData name="Aneta Wolanska" userId="7bd08e79-952c-46ff-ab15-5f68659defd9" providerId="ADAL" clId="{E26F22A9-EB35-4C0A-BD71-F23CADFA1174}" dt="2022-02-07T16:32:43.833" v="70" actId="478"/>
          <ac:spMkLst>
            <pc:docMk/>
            <pc:sldMk cId="3273288240" sldId="4624"/>
            <ac:spMk id="8" creationId="{44D1C908-3E3D-4997-B731-F0C83FD2FD6F}"/>
          </ac:spMkLst>
        </pc:spChg>
        <pc:spChg chg="del mod">
          <ac:chgData name="Aneta Wolanska" userId="7bd08e79-952c-46ff-ab15-5f68659defd9" providerId="ADAL" clId="{E26F22A9-EB35-4C0A-BD71-F23CADFA1174}" dt="2022-02-07T16:33:07.499" v="75" actId="478"/>
          <ac:spMkLst>
            <pc:docMk/>
            <pc:sldMk cId="3273288240" sldId="4624"/>
            <ac:spMk id="9" creationId="{A35856D1-0649-403F-AF39-FB55E2F051DA}"/>
          </ac:spMkLst>
        </pc:spChg>
        <pc:spChg chg="add mod">
          <ac:chgData name="Aneta Wolanska" userId="7bd08e79-952c-46ff-ab15-5f68659defd9" providerId="ADAL" clId="{E26F22A9-EB35-4C0A-BD71-F23CADFA1174}" dt="2022-02-07T16:32:44.602" v="71"/>
          <ac:spMkLst>
            <pc:docMk/>
            <pc:sldMk cId="3273288240" sldId="4624"/>
            <ac:spMk id="11" creationId="{0C99D320-3123-4128-8F0A-572E2EAEC7BC}"/>
          </ac:spMkLst>
        </pc:spChg>
        <pc:picChg chg="del mod">
          <ac:chgData name="Aneta Wolanska" userId="7bd08e79-952c-46ff-ab15-5f68659defd9" providerId="ADAL" clId="{E26F22A9-EB35-4C0A-BD71-F23CADFA1174}" dt="2022-02-07T16:32:55.346" v="73" actId="478"/>
          <ac:picMkLst>
            <pc:docMk/>
            <pc:sldMk cId="3273288240" sldId="4624"/>
            <ac:picMk id="10" creationId="{56989EE1-127E-4F17-A1CE-AE008483592E}"/>
          </ac:picMkLst>
        </pc:picChg>
        <pc:picChg chg="add del mod">
          <ac:chgData name="Aneta Wolanska" userId="7bd08e79-952c-46ff-ab15-5f68659defd9" providerId="ADAL" clId="{E26F22A9-EB35-4C0A-BD71-F23CADFA1174}" dt="2022-02-07T16:54:42.195" v="588" actId="478"/>
          <ac:picMkLst>
            <pc:docMk/>
            <pc:sldMk cId="3273288240" sldId="4624"/>
            <ac:picMk id="1026" creationId="{1B1504BA-03A5-4B34-9F90-5C75BC8FCAD0}"/>
          </ac:picMkLst>
        </pc:picChg>
      </pc:sldChg>
      <pc:sldChg chg="addSp delSp modSp mod delAnim modAnim modNotesTx">
        <pc:chgData name="Aneta Wolanska" userId="7bd08e79-952c-46ff-ab15-5f68659defd9" providerId="ADAL" clId="{E26F22A9-EB35-4C0A-BD71-F23CADFA1174}" dt="2022-02-08T09:02:57.367" v="1269" actId="20577"/>
        <pc:sldMkLst>
          <pc:docMk/>
          <pc:sldMk cId="3516352854" sldId="4625"/>
        </pc:sldMkLst>
        <pc:spChg chg="del mod">
          <ac:chgData name="Aneta Wolanska" userId="7bd08e79-952c-46ff-ab15-5f68659defd9" providerId="ADAL" clId="{E26F22A9-EB35-4C0A-BD71-F23CADFA1174}" dt="2022-02-07T16:41:27.185" v="146" actId="478"/>
          <ac:spMkLst>
            <pc:docMk/>
            <pc:sldMk cId="3516352854" sldId="4625"/>
            <ac:spMk id="2" creationId="{C89D93AC-E52D-4B63-9DFC-01D0796BEF14}"/>
          </ac:spMkLst>
        </pc:spChg>
        <pc:spChg chg="add mod">
          <ac:chgData name="Aneta Wolanska" userId="7bd08e79-952c-46ff-ab15-5f68659defd9" providerId="ADAL" clId="{E26F22A9-EB35-4C0A-BD71-F23CADFA1174}" dt="2022-02-08T09:01:02.297" v="960"/>
          <ac:spMkLst>
            <pc:docMk/>
            <pc:sldMk cId="3516352854" sldId="4625"/>
            <ac:spMk id="6" creationId="{738F48FC-A57B-4CBD-BF8D-00D73AB56EE9}"/>
          </ac:spMkLst>
        </pc:spChg>
        <pc:spChg chg="del">
          <ac:chgData name="Aneta Wolanska" userId="7bd08e79-952c-46ff-ab15-5f68659defd9" providerId="ADAL" clId="{E26F22A9-EB35-4C0A-BD71-F23CADFA1174}" dt="2022-02-07T16:41:27.185" v="146" actId="478"/>
          <ac:spMkLst>
            <pc:docMk/>
            <pc:sldMk cId="3516352854" sldId="4625"/>
            <ac:spMk id="7" creationId="{037EAE44-C449-4674-9438-3BA81BCBEF61}"/>
          </ac:spMkLst>
        </pc:spChg>
        <pc:spChg chg="del mod">
          <ac:chgData name="Aneta Wolanska" userId="7bd08e79-952c-46ff-ab15-5f68659defd9" providerId="ADAL" clId="{E26F22A9-EB35-4C0A-BD71-F23CADFA1174}" dt="2022-02-07T16:41:27.185" v="146" actId="478"/>
          <ac:spMkLst>
            <pc:docMk/>
            <pc:sldMk cId="3516352854" sldId="4625"/>
            <ac:spMk id="8" creationId="{80DE3247-08E8-47A6-A9F6-EDCBC49B9813}"/>
          </ac:spMkLst>
        </pc:spChg>
        <pc:spChg chg="del">
          <ac:chgData name="Aneta Wolanska" userId="7bd08e79-952c-46ff-ab15-5f68659defd9" providerId="ADAL" clId="{E26F22A9-EB35-4C0A-BD71-F23CADFA1174}" dt="2022-02-07T16:41:29.957" v="147" actId="478"/>
          <ac:spMkLst>
            <pc:docMk/>
            <pc:sldMk cId="3516352854" sldId="4625"/>
            <ac:spMk id="10" creationId="{B1BD9972-6250-489A-8E96-273565F7D8D6}"/>
          </ac:spMkLst>
        </pc:spChg>
        <pc:spChg chg="add mod">
          <ac:chgData name="Aneta Wolanska" userId="7bd08e79-952c-46ff-ab15-5f68659defd9" providerId="ADAL" clId="{E26F22A9-EB35-4C0A-BD71-F23CADFA1174}" dt="2022-02-08T09:01:52.372" v="1120" actId="20577"/>
          <ac:spMkLst>
            <pc:docMk/>
            <pc:sldMk cId="3516352854" sldId="4625"/>
            <ac:spMk id="11" creationId="{9F2F74B2-798B-4F24-9A27-B6613B9C3073}"/>
          </ac:spMkLst>
        </pc:spChg>
        <pc:spChg chg="add del mod">
          <ac:chgData name="Aneta Wolanska" userId="7bd08e79-952c-46ff-ab15-5f68659defd9" providerId="ADAL" clId="{E26F22A9-EB35-4C0A-BD71-F23CADFA1174}" dt="2022-02-07T16:41:41.037" v="151" actId="478"/>
          <ac:spMkLst>
            <pc:docMk/>
            <pc:sldMk cId="3516352854" sldId="4625"/>
            <ac:spMk id="12" creationId="{06FC5A5D-2DBD-4811-AF87-D892CEDC825E}"/>
          </ac:spMkLst>
        </pc:spChg>
        <pc:spChg chg="add mod">
          <ac:chgData name="Aneta Wolanska" userId="7bd08e79-952c-46ff-ab15-5f68659defd9" providerId="ADAL" clId="{E26F22A9-EB35-4C0A-BD71-F23CADFA1174}" dt="2022-02-07T16:42:05.011" v="153"/>
          <ac:spMkLst>
            <pc:docMk/>
            <pc:sldMk cId="3516352854" sldId="4625"/>
            <ac:spMk id="13" creationId="{7278F4B2-08F0-4C65-9EBC-F2D9403A9DC9}"/>
          </ac:spMkLst>
        </pc:spChg>
        <pc:spChg chg="add del mod">
          <ac:chgData name="Aneta Wolanska" userId="7bd08e79-952c-46ff-ab15-5f68659defd9" providerId="ADAL" clId="{E26F22A9-EB35-4C0A-BD71-F23CADFA1174}" dt="2022-02-08T09:01:01.828" v="959" actId="478"/>
          <ac:spMkLst>
            <pc:docMk/>
            <pc:sldMk cId="3516352854" sldId="4625"/>
            <ac:spMk id="14" creationId="{51FAEE0B-DBC3-4A3D-9CBE-A0EA4F804CA4}"/>
          </ac:spMkLst>
        </pc:spChg>
        <pc:picChg chg="del">
          <ac:chgData name="Aneta Wolanska" userId="7bd08e79-952c-46ff-ab15-5f68659defd9" providerId="ADAL" clId="{E26F22A9-EB35-4C0A-BD71-F23CADFA1174}" dt="2022-02-07T16:41:27.185" v="146" actId="478"/>
          <ac:picMkLst>
            <pc:docMk/>
            <pc:sldMk cId="3516352854" sldId="4625"/>
            <ac:picMk id="9" creationId="{96F0ECD4-C6AC-4558-A5FB-3B4F43F2D2A9}"/>
          </ac:picMkLst>
        </pc:picChg>
      </pc:sldChg>
      <pc:sldChg chg="addSp delSp modSp mod delAnim modAnim modNotesTx">
        <pc:chgData name="Aneta Wolanska" userId="7bd08e79-952c-46ff-ab15-5f68659defd9" providerId="ADAL" clId="{E26F22A9-EB35-4C0A-BD71-F23CADFA1174}" dt="2022-02-08T09:07:02.348" v="1399" actId="1076"/>
        <pc:sldMkLst>
          <pc:docMk/>
          <pc:sldMk cId="3010389920" sldId="4628"/>
        </pc:sldMkLst>
        <pc:spChg chg="add mod">
          <ac:chgData name="Aneta Wolanska" userId="7bd08e79-952c-46ff-ab15-5f68659defd9" providerId="ADAL" clId="{E26F22A9-EB35-4C0A-BD71-F23CADFA1174}" dt="2022-02-08T09:04:12.440" v="1274"/>
          <ac:spMkLst>
            <pc:docMk/>
            <pc:sldMk cId="3010389920" sldId="4628"/>
            <ac:spMk id="6" creationId="{691A4889-F9E5-4A7A-BB2A-E365BF464D34}"/>
          </ac:spMkLst>
        </pc:spChg>
        <pc:spChg chg="del mod">
          <ac:chgData name="Aneta Wolanska" userId="7bd08e79-952c-46ff-ab15-5f68659defd9" providerId="ADAL" clId="{E26F22A9-EB35-4C0A-BD71-F23CADFA1174}" dt="2022-02-07T16:45:33.025" v="184" actId="478"/>
          <ac:spMkLst>
            <pc:docMk/>
            <pc:sldMk cId="3010389920" sldId="4628"/>
            <ac:spMk id="7" creationId="{7A9A28D5-2E7C-43EA-A060-C3CFB9CA596D}"/>
          </ac:spMkLst>
        </pc:spChg>
        <pc:spChg chg="add mod">
          <ac:chgData name="Aneta Wolanska" userId="7bd08e79-952c-46ff-ab15-5f68659defd9" providerId="ADAL" clId="{E26F22A9-EB35-4C0A-BD71-F23CADFA1174}" dt="2022-02-08T09:07:02.348" v="1399" actId="1076"/>
          <ac:spMkLst>
            <pc:docMk/>
            <pc:sldMk cId="3010389920" sldId="4628"/>
            <ac:spMk id="7" creationId="{DD02334F-F4B4-43F4-A550-9177609B0480}"/>
          </ac:spMkLst>
        </pc:spChg>
        <pc:spChg chg="del">
          <ac:chgData name="Aneta Wolanska" userId="7bd08e79-952c-46ff-ab15-5f68659defd9" providerId="ADAL" clId="{E26F22A9-EB35-4C0A-BD71-F23CADFA1174}" dt="2022-02-07T16:45:33.025" v="184" actId="478"/>
          <ac:spMkLst>
            <pc:docMk/>
            <pc:sldMk cId="3010389920" sldId="4628"/>
            <ac:spMk id="8" creationId="{A37FB34C-045E-440A-B7DF-F0937A3CE13E}"/>
          </ac:spMkLst>
        </pc:spChg>
        <pc:spChg chg="del mod">
          <ac:chgData name="Aneta Wolanska" userId="7bd08e79-952c-46ff-ab15-5f68659defd9" providerId="ADAL" clId="{E26F22A9-EB35-4C0A-BD71-F23CADFA1174}" dt="2022-02-07T16:45:33.025" v="184" actId="478"/>
          <ac:spMkLst>
            <pc:docMk/>
            <pc:sldMk cId="3010389920" sldId="4628"/>
            <ac:spMk id="10" creationId="{55C93A42-008B-49D7-AEFB-AE1712C2FA1E}"/>
          </ac:spMkLst>
        </pc:spChg>
        <pc:spChg chg="del mod">
          <ac:chgData name="Aneta Wolanska" userId="7bd08e79-952c-46ff-ab15-5f68659defd9" providerId="ADAL" clId="{E26F22A9-EB35-4C0A-BD71-F23CADFA1174}" dt="2022-02-07T16:45:33.025" v="184" actId="478"/>
          <ac:spMkLst>
            <pc:docMk/>
            <pc:sldMk cId="3010389920" sldId="4628"/>
            <ac:spMk id="11" creationId="{55EBAC27-D3E0-4EFF-922E-06EA0B52732E}"/>
          </ac:spMkLst>
        </pc:spChg>
        <pc:spChg chg="add del mod">
          <ac:chgData name="Aneta Wolanska" userId="7bd08e79-952c-46ff-ab15-5f68659defd9" providerId="ADAL" clId="{E26F22A9-EB35-4C0A-BD71-F23CADFA1174}" dt="2022-02-08T09:06:55.083" v="1398" actId="21"/>
          <ac:spMkLst>
            <pc:docMk/>
            <pc:sldMk cId="3010389920" sldId="4628"/>
            <ac:spMk id="12" creationId="{C6746DE5-FF2F-4519-8615-ED784EBBC367}"/>
          </ac:spMkLst>
        </pc:spChg>
        <pc:spChg chg="add mod">
          <ac:chgData name="Aneta Wolanska" userId="7bd08e79-952c-46ff-ab15-5f68659defd9" providerId="ADAL" clId="{E26F22A9-EB35-4C0A-BD71-F23CADFA1174}" dt="2022-02-07T16:45:41.697" v="186"/>
          <ac:spMkLst>
            <pc:docMk/>
            <pc:sldMk cId="3010389920" sldId="4628"/>
            <ac:spMk id="13" creationId="{DEF9F7C1-C1DB-4FDA-8922-5C75DCA9475B}"/>
          </ac:spMkLst>
        </pc:spChg>
        <pc:spChg chg="add del mod">
          <ac:chgData name="Aneta Wolanska" userId="7bd08e79-952c-46ff-ab15-5f68659defd9" providerId="ADAL" clId="{E26F22A9-EB35-4C0A-BD71-F23CADFA1174}" dt="2022-02-08T09:04:11.943" v="1273" actId="478"/>
          <ac:spMkLst>
            <pc:docMk/>
            <pc:sldMk cId="3010389920" sldId="4628"/>
            <ac:spMk id="14" creationId="{04DAEFE0-FBE5-446E-A50D-F742820EC1B3}"/>
          </ac:spMkLst>
        </pc:spChg>
        <pc:spChg chg="add mod">
          <ac:chgData name="Aneta Wolanska" userId="7bd08e79-952c-46ff-ab15-5f68659defd9" providerId="ADAL" clId="{E26F22A9-EB35-4C0A-BD71-F23CADFA1174}" dt="2022-02-07T16:57:55.901" v="666" actId="571"/>
          <ac:spMkLst>
            <pc:docMk/>
            <pc:sldMk cId="3010389920" sldId="4628"/>
            <ac:spMk id="15" creationId="{DCEBBCAB-4DF0-4E6D-A7DC-92D98017C240}"/>
          </ac:spMkLst>
        </pc:spChg>
        <pc:picChg chg="del mod">
          <ac:chgData name="Aneta Wolanska" userId="7bd08e79-952c-46ff-ab15-5f68659defd9" providerId="ADAL" clId="{E26F22A9-EB35-4C0A-BD71-F23CADFA1174}" dt="2022-02-07T16:45:33.025" v="184" actId="478"/>
          <ac:picMkLst>
            <pc:docMk/>
            <pc:sldMk cId="3010389920" sldId="4628"/>
            <ac:picMk id="9" creationId="{D2441C44-9069-4DE0-B766-20BA28B8DC74}"/>
          </ac:picMkLst>
        </pc:picChg>
      </pc:sldChg>
      <pc:sldChg chg="modSp mod addCm">
        <pc:chgData name="Aneta Wolanska" userId="7bd08e79-952c-46ff-ab15-5f68659defd9" providerId="ADAL" clId="{E26F22A9-EB35-4C0A-BD71-F23CADFA1174}" dt="2022-02-09T13:52:02.822" v="2178"/>
        <pc:sldMkLst>
          <pc:docMk/>
          <pc:sldMk cId="1681372087" sldId="4629"/>
        </pc:sldMkLst>
        <pc:spChg chg="mod">
          <ac:chgData name="Aneta Wolanska" userId="7bd08e79-952c-46ff-ab15-5f68659defd9" providerId="ADAL" clId="{E26F22A9-EB35-4C0A-BD71-F23CADFA1174}" dt="2022-02-09T13:49:53.065" v="2162" actId="20577"/>
          <ac:spMkLst>
            <pc:docMk/>
            <pc:sldMk cId="1681372087" sldId="4629"/>
            <ac:spMk id="22" creationId="{EA2457DC-2764-4510-85C6-9B736BFB97ED}"/>
          </ac:spMkLst>
        </pc:spChg>
      </pc:sldChg>
      <pc:sldChg chg="addSp modSp">
        <pc:chgData name="Aneta Wolanska" userId="7bd08e79-952c-46ff-ab15-5f68659defd9" providerId="ADAL" clId="{E26F22A9-EB35-4C0A-BD71-F23CADFA1174}" dt="2022-02-09T14:13:48.836" v="2354" actId="571"/>
        <pc:sldMkLst>
          <pc:docMk/>
          <pc:sldMk cId="2178369705" sldId="4631"/>
        </pc:sldMkLst>
        <pc:spChg chg="add mod">
          <ac:chgData name="Aneta Wolanska" userId="7bd08e79-952c-46ff-ab15-5f68659defd9" providerId="ADAL" clId="{E26F22A9-EB35-4C0A-BD71-F23CADFA1174}" dt="2022-02-09T14:13:48.836" v="2354" actId="571"/>
          <ac:spMkLst>
            <pc:docMk/>
            <pc:sldMk cId="2178369705" sldId="4631"/>
            <ac:spMk id="17" creationId="{D49D2F9D-41A3-41B3-8300-D35D5B4A1667}"/>
          </ac:spMkLst>
        </pc:spChg>
      </pc:sldChg>
      <pc:sldChg chg="addSp delSp modSp mod delAnim modAnim">
        <pc:chgData name="Aneta Wolanska" userId="7bd08e79-952c-46ff-ab15-5f68659defd9" providerId="ADAL" clId="{E26F22A9-EB35-4C0A-BD71-F23CADFA1174}" dt="2022-02-09T14:17:10.976" v="2386" actId="1076"/>
        <pc:sldMkLst>
          <pc:docMk/>
          <pc:sldMk cId="2356380116" sldId="4633"/>
        </pc:sldMkLst>
        <pc:spChg chg="mod">
          <ac:chgData name="Aneta Wolanska" userId="7bd08e79-952c-46ff-ab15-5f68659defd9" providerId="ADAL" clId="{E26F22A9-EB35-4C0A-BD71-F23CADFA1174}" dt="2022-02-09T14:01:11.719" v="2253" actId="20577"/>
          <ac:spMkLst>
            <pc:docMk/>
            <pc:sldMk cId="2356380116" sldId="4633"/>
            <ac:spMk id="6" creationId="{74E696C4-835F-C041-964D-7C3185D33788}"/>
          </ac:spMkLst>
        </pc:spChg>
        <pc:spChg chg="del">
          <ac:chgData name="Aneta Wolanska" userId="7bd08e79-952c-46ff-ab15-5f68659defd9" providerId="ADAL" clId="{E26F22A9-EB35-4C0A-BD71-F23CADFA1174}" dt="2022-02-09T14:01:15.072" v="2254" actId="478"/>
          <ac:spMkLst>
            <pc:docMk/>
            <pc:sldMk cId="2356380116" sldId="4633"/>
            <ac:spMk id="10" creationId="{F64E53B6-5D31-40AC-978E-F8EBC2C06DB9}"/>
          </ac:spMkLst>
        </pc:spChg>
        <pc:spChg chg="mod">
          <ac:chgData name="Aneta Wolanska" userId="7bd08e79-952c-46ff-ab15-5f68659defd9" providerId="ADAL" clId="{E26F22A9-EB35-4C0A-BD71-F23CADFA1174}" dt="2022-02-09T14:01:46.630" v="2266" actId="113"/>
          <ac:spMkLst>
            <pc:docMk/>
            <pc:sldMk cId="2356380116" sldId="4633"/>
            <ac:spMk id="12" creationId="{FF91BDDF-94C6-40FC-BC0C-ED279CFBAB0C}"/>
          </ac:spMkLst>
        </pc:spChg>
        <pc:spChg chg="add mod">
          <ac:chgData name="Aneta Wolanska" userId="7bd08e79-952c-46ff-ab15-5f68659defd9" providerId="ADAL" clId="{E26F22A9-EB35-4C0A-BD71-F23CADFA1174}" dt="2022-02-09T14:17:10.976" v="2386" actId="1076"/>
          <ac:spMkLst>
            <pc:docMk/>
            <pc:sldMk cId="2356380116" sldId="4633"/>
            <ac:spMk id="14" creationId="{483502EB-72C4-4272-98A8-CF16230A9F6B}"/>
          </ac:spMkLst>
        </pc:spChg>
        <pc:spChg chg="mod">
          <ac:chgData name="Aneta Wolanska" userId="7bd08e79-952c-46ff-ab15-5f68659defd9" providerId="ADAL" clId="{E26F22A9-EB35-4C0A-BD71-F23CADFA1174}" dt="2022-02-09T14:06:37.947" v="2300" actId="1076"/>
          <ac:spMkLst>
            <pc:docMk/>
            <pc:sldMk cId="2356380116" sldId="4633"/>
            <ac:spMk id="15" creationId="{99B4A971-00F1-4D33-8ED0-5FD1BD1FD208}"/>
          </ac:spMkLst>
        </pc:spChg>
        <pc:spChg chg="add del mod">
          <ac:chgData name="Aneta Wolanska" userId="7bd08e79-952c-46ff-ab15-5f68659defd9" providerId="ADAL" clId="{E26F22A9-EB35-4C0A-BD71-F23CADFA1174}" dt="2022-02-09T14:17:02.896" v="2383" actId="21"/>
          <ac:spMkLst>
            <pc:docMk/>
            <pc:sldMk cId="2356380116" sldId="4633"/>
            <ac:spMk id="16" creationId="{D3FC7E47-9E85-4B99-AD40-4BA32ED08582}"/>
          </ac:spMkLst>
        </pc:spChg>
        <pc:spChg chg="del mod">
          <ac:chgData name="Aneta Wolanska" userId="7bd08e79-952c-46ff-ab15-5f68659defd9" providerId="ADAL" clId="{E26F22A9-EB35-4C0A-BD71-F23CADFA1174}" dt="2022-02-09T14:02:23.734" v="2278" actId="478"/>
          <ac:spMkLst>
            <pc:docMk/>
            <pc:sldMk cId="2356380116" sldId="4633"/>
            <ac:spMk id="17" creationId="{509366D5-57A7-4E49-99BF-1160950E5A17}"/>
          </ac:spMkLst>
        </pc:spChg>
        <pc:spChg chg="mod">
          <ac:chgData name="Aneta Wolanska" userId="7bd08e79-952c-46ff-ab15-5f68659defd9" providerId="ADAL" clId="{E26F22A9-EB35-4C0A-BD71-F23CADFA1174}" dt="2022-02-09T14:17:10.976" v="2386" actId="1076"/>
          <ac:spMkLst>
            <pc:docMk/>
            <pc:sldMk cId="2356380116" sldId="4633"/>
            <ac:spMk id="18" creationId="{5642118E-EF30-46EA-8DD4-74018F50489F}"/>
          </ac:spMkLst>
        </pc:spChg>
        <pc:spChg chg="mod">
          <ac:chgData name="Aneta Wolanska" userId="7bd08e79-952c-46ff-ab15-5f68659defd9" providerId="ADAL" clId="{E26F22A9-EB35-4C0A-BD71-F23CADFA1174}" dt="2022-02-09T14:17:10.976" v="2386" actId="1076"/>
          <ac:spMkLst>
            <pc:docMk/>
            <pc:sldMk cId="2356380116" sldId="4633"/>
            <ac:spMk id="19" creationId="{B8ED2283-8165-4DE2-BF63-00FA1F2BC575}"/>
          </ac:spMkLst>
        </pc:spChg>
        <pc:spChg chg="add del mod">
          <ac:chgData name="Aneta Wolanska" userId="7bd08e79-952c-46ff-ab15-5f68659defd9" providerId="ADAL" clId="{E26F22A9-EB35-4C0A-BD71-F23CADFA1174}" dt="2022-02-09T14:17:05.308" v="2385" actId="478"/>
          <ac:spMkLst>
            <pc:docMk/>
            <pc:sldMk cId="2356380116" sldId="4633"/>
            <ac:spMk id="23" creationId="{48EFAA3A-5D6E-497A-9F91-A05EEEBE7207}"/>
          </ac:spMkLst>
        </pc:spChg>
        <pc:spChg chg="add del mod">
          <ac:chgData name="Aneta Wolanska" userId="7bd08e79-952c-46ff-ab15-5f68659defd9" providerId="ADAL" clId="{E26F22A9-EB35-4C0A-BD71-F23CADFA1174}" dt="2022-02-09T14:17:02.896" v="2383" actId="21"/>
          <ac:spMkLst>
            <pc:docMk/>
            <pc:sldMk cId="2356380116" sldId="4633"/>
            <ac:spMk id="24" creationId="{8201E2E3-2891-40D8-91A8-322402AB27A3}"/>
          </ac:spMkLst>
        </pc:spChg>
        <pc:picChg chg="del mod">
          <ac:chgData name="Aneta Wolanska" userId="7bd08e79-952c-46ff-ab15-5f68659defd9" providerId="ADAL" clId="{E26F22A9-EB35-4C0A-BD71-F23CADFA1174}" dt="2022-02-09T14:17:05.308" v="2385" actId="478"/>
          <ac:picMkLst>
            <pc:docMk/>
            <pc:sldMk cId="2356380116" sldId="4633"/>
            <ac:picMk id="20" creationId="{7F5392E3-9A0D-4C63-8F74-DD827B28808A}"/>
          </ac:picMkLst>
        </pc:picChg>
        <pc:picChg chg="add del mod">
          <ac:chgData name="Aneta Wolanska" userId="7bd08e79-952c-46ff-ab15-5f68659defd9" providerId="ADAL" clId="{E26F22A9-EB35-4C0A-BD71-F23CADFA1174}" dt="2022-02-09T14:05:55.793" v="2296" actId="21"/>
          <ac:picMkLst>
            <pc:docMk/>
            <pc:sldMk cId="2356380116" sldId="4633"/>
            <ac:picMk id="21" creationId="{F753DECC-F213-48D4-B878-63EA73A15418}"/>
          </ac:picMkLst>
        </pc:picChg>
        <pc:picChg chg="add mod">
          <ac:chgData name="Aneta Wolanska" userId="7bd08e79-952c-46ff-ab15-5f68659defd9" providerId="ADAL" clId="{E26F22A9-EB35-4C0A-BD71-F23CADFA1174}" dt="2022-02-09T14:16:09.858" v="2374" actId="1076"/>
          <ac:picMkLst>
            <pc:docMk/>
            <pc:sldMk cId="2356380116" sldId="4633"/>
            <ac:picMk id="22" creationId="{BECFC59C-A246-476B-9635-D68F51C14261}"/>
          </ac:picMkLst>
        </pc:picChg>
      </pc:sldChg>
      <pc:sldChg chg="addSp delSp modSp">
        <pc:chgData name="Aneta Wolanska" userId="7bd08e79-952c-46ff-ab15-5f68659defd9" providerId="ADAL" clId="{E26F22A9-EB35-4C0A-BD71-F23CADFA1174}" dt="2022-02-09T14:31:45.377" v="2499"/>
        <pc:sldMkLst>
          <pc:docMk/>
          <pc:sldMk cId="1711564165" sldId="4635"/>
        </pc:sldMkLst>
        <pc:picChg chg="add mod">
          <ac:chgData name="Aneta Wolanska" userId="7bd08e79-952c-46ff-ab15-5f68659defd9" providerId="ADAL" clId="{E26F22A9-EB35-4C0A-BD71-F23CADFA1174}" dt="2022-02-09T14:31:45.377" v="2499"/>
          <ac:picMkLst>
            <pc:docMk/>
            <pc:sldMk cId="1711564165" sldId="4635"/>
            <ac:picMk id="16" creationId="{9261F54B-4F07-4DD3-9049-6A3E34B9E147}"/>
          </ac:picMkLst>
        </pc:picChg>
        <pc:picChg chg="add mod">
          <ac:chgData name="Aneta Wolanska" userId="7bd08e79-952c-46ff-ab15-5f68659defd9" providerId="ADAL" clId="{E26F22A9-EB35-4C0A-BD71-F23CADFA1174}" dt="2022-02-09T14:31:45.377" v="2499"/>
          <ac:picMkLst>
            <pc:docMk/>
            <pc:sldMk cId="1711564165" sldId="4635"/>
            <ac:picMk id="17" creationId="{709647B9-C250-450B-97E8-0CB2A1A9247F}"/>
          </ac:picMkLst>
        </pc:picChg>
        <pc:picChg chg="add mod">
          <ac:chgData name="Aneta Wolanska" userId="7bd08e79-952c-46ff-ab15-5f68659defd9" providerId="ADAL" clId="{E26F22A9-EB35-4C0A-BD71-F23CADFA1174}" dt="2022-02-09T14:31:45.377" v="2499"/>
          <ac:picMkLst>
            <pc:docMk/>
            <pc:sldMk cId="1711564165" sldId="4635"/>
            <ac:picMk id="18" creationId="{599346F8-E038-44B7-AC71-4A431BC1935B}"/>
          </ac:picMkLst>
        </pc:picChg>
        <pc:picChg chg="del">
          <ac:chgData name="Aneta Wolanska" userId="7bd08e79-952c-46ff-ab15-5f68659defd9" providerId="ADAL" clId="{E26F22A9-EB35-4C0A-BD71-F23CADFA1174}" dt="2022-02-09T14:31:44.396" v="2498" actId="478"/>
          <ac:picMkLst>
            <pc:docMk/>
            <pc:sldMk cId="1711564165" sldId="4635"/>
            <ac:picMk id="9218" creationId="{09FB8713-19E2-47C7-B63A-F62942616B14}"/>
          </ac:picMkLst>
        </pc:picChg>
        <pc:picChg chg="del">
          <ac:chgData name="Aneta Wolanska" userId="7bd08e79-952c-46ff-ab15-5f68659defd9" providerId="ADAL" clId="{E26F22A9-EB35-4C0A-BD71-F23CADFA1174}" dt="2022-02-09T14:31:44.396" v="2498" actId="478"/>
          <ac:picMkLst>
            <pc:docMk/>
            <pc:sldMk cId="1711564165" sldId="4635"/>
            <ac:picMk id="9220" creationId="{D089DF7F-2E69-4782-90C4-A8A0AD4B983C}"/>
          </ac:picMkLst>
        </pc:picChg>
        <pc:picChg chg="del">
          <ac:chgData name="Aneta Wolanska" userId="7bd08e79-952c-46ff-ab15-5f68659defd9" providerId="ADAL" clId="{E26F22A9-EB35-4C0A-BD71-F23CADFA1174}" dt="2022-02-09T14:31:44.396" v="2498" actId="478"/>
          <ac:picMkLst>
            <pc:docMk/>
            <pc:sldMk cId="1711564165" sldId="4635"/>
            <ac:picMk id="9222" creationId="{4DCDC1DE-2E7E-4052-BB90-5FF270F35FBB}"/>
          </ac:picMkLst>
        </pc:picChg>
      </pc:sldChg>
      <pc:sldChg chg="addSp delSp modSp mod">
        <pc:chgData name="Aneta Wolanska" userId="7bd08e79-952c-46ff-ab15-5f68659defd9" providerId="ADAL" clId="{E26F22A9-EB35-4C0A-BD71-F23CADFA1174}" dt="2022-02-09T13:50:39.172" v="2169" actId="22"/>
        <pc:sldMkLst>
          <pc:docMk/>
          <pc:sldMk cId="593748832" sldId="4639"/>
        </pc:sldMkLst>
        <pc:spChg chg="mod">
          <ac:chgData name="Aneta Wolanska" userId="7bd08e79-952c-46ff-ab15-5f68659defd9" providerId="ADAL" clId="{E26F22A9-EB35-4C0A-BD71-F23CADFA1174}" dt="2022-02-09T13:47:17.304" v="2129" actId="20577"/>
          <ac:spMkLst>
            <pc:docMk/>
            <pc:sldMk cId="593748832" sldId="4639"/>
            <ac:spMk id="4" creationId="{E6AC3BAB-8486-4C8C-8469-006295292F76}"/>
          </ac:spMkLst>
        </pc:spChg>
        <pc:spChg chg="add del">
          <ac:chgData name="Aneta Wolanska" userId="7bd08e79-952c-46ff-ab15-5f68659defd9" providerId="ADAL" clId="{E26F22A9-EB35-4C0A-BD71-F23CADFA1174}" dt="2022-02-09T13:50:39.172" v="2169" actId="22"/>
          <ac:spMkLst>
            <pc:docMk/>
            <pc:sldMk cId="593748832" sldId="4639"/>
            <ac:spMk id="16" creationId="{DA667FD9-F0E1-483F-B5E2-7B9E53FE18E8}"/>
          </ac:spMkLst>
        </pc:spChg>
      </pc:sldChg>
      <pc:sldChg chg="addSp delSp modSp mod addAnim delAnim">
        <pc:chgData name="Aneta Wolanska" userId="7bd08e79-952c-46ff-ab15-5f68659defd9" providerId="ADAL" clId="{E26F22A9-EB35-4C0A-BD71-F23CADFA1174}" dt="2022-02-09T09:57:36.853" v="1830" actId="21"/>
        <pc:sldMkLst>
          <pc:docMk/>
          <pc:sldMk cId="3938893584" sldId="4642"/>
        </pc:sldMkLst>
        <pc:spChg chg="mod">
          <ac:chgData name="Aneta Wolanska" userId="7bd08e79-952c-46ff-ab15-5f68659defd9" providerId="ADAL" clId="{E26F22A9-EB35-4C0A-BD71-F23CADFA1174}" dt="2022-02-09T09:57:31.750" v="1828" actId="1076"/>
          <ac:spMkLst>
            <pc:docMk/>
            <pc:sldMk cId="3938893584" sldId="4642"/>
            <ac:spMk id="2" creationId="{969F00A0-F941-408B-A2BA-0F070D2946C8}"/>
          </ac:spMkLst>
        </pc:spChg>
        <pc:spChg chg="add del mod">
          <ac:chgData name="Aneta Wolanska" userId="7bd08e79-952c-46ff-ab15-5f68659defd9" providerId="ADAL" clId="{E26F22A9-EB35-4C0A-BD71-F23CADFA1174}" dt="2022-02-09T09:57:36.853" v="1830" actId="21"/>
          <ac:spMkLst>
            <pc:docMk/>
            <pc:sldMk cId="3938893584" sldId="4642"/>
            <ac:spMk id="4" creationId="{7CA1DF71-94AF-4874-A3A7-1981A2D1DE92}"/>
          </ac:spMkLst>
        </pc:spChg>
        <pc:spChg chg="add del mod">
          <ac:chgData name="Aneta Wolanska" userId="7bd08e79-952c-46ff-ab15-5f68659defd9" providerId="ADAL" clId="{E26F22A9-EB35-4C0A-BD71-F23CADFA1174}" dt="2022-02-09T09:57:36.853" v="1830" actId="21"/>
          <ac:spMkLst>
            <pc:docMk/>
            <pc:sldMk cId="3938893584" sldId="4642"/>
            <ac:spMk id="5" creationId="{A6ECF448-02C3-401F-ABD2-8FB48E16514B}"/>
          </ac:spMkLst>
        </pc:spChg>
        <pc:spChg chg="add del mod">
          <ac:chgData name="Aneta Wolanska" userId="7bd08e79-952c-46ff-ab15-5f68659defd9" providerId="ADAL" clId="{E26F22A9-EB35-4C0A-BD71-F23CADFA1174}" dt="2022-02-09T09:57:36.853" v="1830" actId="21"/>
          <ac:spMkLst>
            <pc:docMk/>
            <pc:sldMk cId="3938893584" sldId="4642"/>
            <ac:spMk id="6" creationId="{259DABC5-D38E-4466-9163-1607F61D0744}"/>
          </ac:spMkLst>
        </pc:spChg>
        <pc:spChg chg="add del mod">
          <ac:chgData name="Aneta Wolanska" userId="7bd08e79-952c-46ff-ab15-5f68659defd9" providerId="ADAL" clId="{E26F22A9-EB35-4C0A-BD71-F23CADFA1174}" dt="2022-02-09T09:57:36.853" v="1830" actId="21"/>
          <ac:spMkLst>
            <pc:docMk/>
            <pc:sldMk cId="3938893584" sldId="4642"/>
            <ac:spMk id="7" creationId="{10CCCE0D-88E1-430C-BC2D-7A56E909288E}"/>
          </ac:spMkLst>
        </pc:spChg>
        <pc:spChg chg="add del mod">
          <ac:chgData name="Aneta Wolanska" userId="7bd08e79-952c-46ff-ab15-5f68659defd9" providerId="ADAL" clId="{E26F22A9-EB35-4C0A-BD71-F23CADFA1174}" dt="2022-02-09T09:57:36.853" v="1830" actId="21"/>
          <ac:spMkLst>
            <pc:docMk/>
            <pc:sldMk cId="3938893584" sldId="4642"/>
            <ac:spMk id="8" creationId="{2F547C56-FED6-46E4-A4FE-B50FBFC13FFD}"/>
          </ac:spMkLst>
        </pc:spChg>
        <pc:spChg chg="add del mod">
          <ac:chgData name="Aneta Wolanska" userId="7bd08e79-952c-46ff-ab15-5f68659defd9" providerId="ADAL" clId="{E26F22A9-EB35-4C0A-BD71-F23CADFA1174}" dt="2022-02-09T09:57:36.853" v="1830" actId="21"/>
          <ac:spMkLst>
            <pc:docMk/>
            <pc:sldMk cId="3938893584" sldId="4642"/>
            <ac:spMk id="9" creationId="{F277DC23-9C26-4FD4-865E-05AFE8FA7C93}"/>
          </ac:spMkLst>
        </pc:spChg>
        <pc:spChg chg="add del mod">
          <ac:chgData name="Aneta Wolanska" userId="7bd08e79-952c-46ff-ab15-5f68659defd9" providerId="ADAL" clId="{E26F22A9-EB35-4C0A-BD71-F23CADFA1174}" dt="2022-02-09T09:57:36.853" v="1830" actId="21"/>
          <ac:spMkLst>
            <pc:docMk/>
            <pc:sldMk cId="3938893584" sldId="4642"/>
            <ac:spMk id="10" creationId="{64A5119C-F2D4-41CF-92C8-493316A036EC}"/>
          </ac:spMkLst>
        </pc:spChg>
        <pc:spChg chg="add del mod">
          <ac:chgData name="Aneta Wolanska" userId="7bd08e79-952c-46ff-ab15-5f68659defd9" providerId="ADAL" clId="{E26F22A9-EB35-4C0A-BD71-F23CADFA1174}" dt="2022-02-09T09:57:36.853" v="1830" actId="21"/>
          <ac:spMkLst>
            <pc:docMk/>
            <pc:sldMk cId="3938893584" sldId="4642"/>
            <ac:spMk id="11" creationId="{1756BB43-A44E-444A-A5E0-E4CB1625092B}"/>
          </ac:spMkLst>
        </pc:spChg>
        <pc:spChg chg="add del mod">
          <ac:chgData name="Aneta Wolanska" userId="7bd08e79-952c-46ff-ab15-5f68659defd9" providerId="ADAL" clId="{E26F22A9-EB35-4C0A-BD71-F23CADFA1174}" dt="2022-02-09T09:57:36.853" v="1830" actId="21"/>
          <ac:spMkLst>
            <pc:docMk/>
            <pc:sldMk cId="3938893584" sldId="4642"/>
            <ac:spMk id="12" creationId="{33ED9591-6101-46DE-A5C5-7300DC30B063}"/>
          </ac:spMkLst>
        </pc:spChg>
        <pc:spChg chg="add del mod">
          <ac:chgData name="Aneta Wolanska" userId="7bd08e79-952c-46ff-ab15-5f68659defd9" providerId="ADAL" clId="{E26F22A9-EB35-4C0A-BD71-F23CADFA1174}" dt="2022-02-09T09:57:36.853" v="1830" actId="21"/>
          <ac:spMkLst>
            <pc:docMk/>
            <pc:sldMk cId="3938893584" sldId="4642"/>
            <ac:spMk id="14" creationId="{459B604E-B627-486E-A184-A5ED15C2FA8B}"/>
          </ac:spMkLst>
        </pc:spChg>
        <pc:spChg chg="add del mod">
          <ac:chgData name="Aneta Wolanska" userId="7bd08e79-952c-46ff-ab15-5f68659defd9" providerId="ADAL" clId="{E26F22A9-EB35-4C0A-BD71-F23CADFA1174}" dt="2022-02-09T09:57:36.853" v="1830" actId="21"/>
          <ac:spMkLst>
            <pc:docMk/>
            <pc:sldMk cId="3938893584" sldId="4642"/>
            <ac:spMk id="17" creationId="{1231D40C-ABAF-4123-A482-883A8B1578FD}"/>
          </ac:spMkLst>
        </pc:spChg>
        <pc:spChg chg="add del mod">
          <ac:chgData name="Aneta Wolanska" userId="7bd08e79-952c-46ff-ab15-5f68659defd9" providerId="ADAL" clId="{E26F22A9-EB35-4C0A-BD71-F23CADFA1174}" dt="2022-02-09T09:57:36.853" v="1830" actId="21"/>
          <ac:spMkLst>
            <pc:docMk/>
            <pc:sldMk cId="3938893584" sldId="4642"/>
            <ac:spMk id="18" creationId="{566E444D-F010-424E-B98E-E4BD87CD68D3}"/>
          </ac:spMkLst>
        </pc:spChg>
        <pc:spChg chg="add del mod">
          <ac:chgData name="Aneta Wolanska" userId="7bd08e79-952c-46ff-ab15-5f68659defd9" providerId="ADAL" clId="{E26F22A9-EB35-4C0A-BD71-F23CADFA1174}" dt="2022-02-09T09:57:36.853" v="1830" actId="21"/>
          <ac:spMkLst>
            <pc:docMk/>
            <pc:sldMk cId="3938893584" sldId="4642"/>
            <ac:spMk id="20" creationId="{F2DFDAFB-8A06-4E29-A082-8FBC277FC5C8}"/>
          </ac:spMkLst>
        </pc:spChg>
        <pc:spChg chg="add del mod">
          <ac:chgData name="Aneta Wolanska" userId="7bd08e79-952c-46ff-ab15-5f68659defd9" providerId="ADAL" clId="{E26F22A9-EB35-4C0A-BD71-F23CADFA1174}" dt="2022-02-09T09:57:36.853" v="1830" actId="21"/>
          <ac:spMkLst>
            <pc:docMk/>
            <pc:sldMk cId="3938893584" sldId="4642"/>
            <ac:spMk id="23" creationId="{7AFF9F3F-1306-496A-9F62-EAB2A63518F4}"/>
          </ac:spMkLst>
        </pc:spChg>
        <pc:spChg chg="add del mod">
          <ac:chgData name="Aneta Wolanska" userId="7bd08e79-952c-46ff-ab15-5f68659defd9" providerId="ADAL" clId="{E26F22A9-EB35-4C0A-BD71-F23CADFA1174}" dt="2022-02-09T09:57:36.853" v="1830" actId="21"/>
          <ac:spMkLst>
            <pc:docMk/>
            <pc:sldMk cId="3938893584" sldId="4642"/>
            <ac:spMk id="26" creationId="{F448AC46-258B-4B91-AA4C-53CFBC57736A}"/>
          </ac:spMkLst>
        </pc:spChg>
        <pc:spChg chg="add del mod">
          <ac:chgData name="Aneta Wolanska" userId="7bd08e79-952c-46ff-ab15-5f68659defd9" providerId="ADAL" clId="{E26F22A9-EB35-4C0A-BD71-F23CADFA1174}" dt="2022-02-09T09:57:36.853" v="1830" actId="21"/>
          <ac:spMkLst>
            <pc:docMk/>
            <pc:sldMk cId="3938893584" sldId="4642"/>
            <ac:spMk id="28" creationId="{33F59860-9690-411D-BD29-FBDEA6F01657}"/>
          </ac:spMkLst>
        </pc:spChg>
        <pc:spChg chg="add del mod">
          <ac:chgData name="Aneta Wolanska" userId="7bd08e79-952c-46ff-ab15-5f68659defd9" providerId="ADAL" clId="{E26F22A9-EB35-4C0A-BD71-F23CADFA1174}" dt="2022-02-09T09:57:36.853" v="1830" actId="21"/>
          <ac:spMkLst>
            <pc:docMk/>
            <pc:sldMk cId="3938893584" sldId="4642"/>
            <ac:spMk id="30" creationId="{56260EA8-EED1-4D37-9577-66FAE7E8BDAB}"/>
          </ac:spMkLst>
        </pc:spChg>
        <pc:spChg chg="add del mod">
          <ac:chgData name="Aneta Wolanska" userId="7bd08e79-952c-46ff-ab15-5f68659defd9" providerId="ADAL" clId="{E26F22A9-EB35-4C0A-BD71-F23CADFA1174}" dt="2022-02-09T09:57:36.853" v="1830" actId="21"/>
          <ac:spMkLst>
            <pc:docMk/>
            <pc:sldMk cId="3938893584" sldId="4642"/>
            <ac:spMk id="32" creationId="{0F916F45-785B-4EC8-ACFD-64883F6C031E}"/>
          </ac:spMkLst>
        </pc:spChg>
        <pc:spChg chg="add del mod">
          <ac:chgData name="Aneta Wolanska" userId="7bd08e79-952c-46ff-ab15-5f68659defd9" providerId="ADAL" clId="{E26F22A9-EB35-4C0A-BD71-F23CADFA1174}" dt="2022-02-09T09:57:36.853" v="1830" actId="21"/>
          <ac:spMkLst>
            <pc:docMk/>
            <pc:sldMk cId="3938893584" sldId="4642"/>
            <ac:spMk id="34" creationId="{B12455D0-FD9A-4310-87CC-3643A98B8A70}"/>
          </ac:spMkLst>
        </pc:spChg>
        <pc:spChg chg="add del mod">
          <ac:chgData name="Aneta Wolanska" userId="7bd08e79-952c-46ff-ab15-5f68659defd9" providerId="ADAL" clId="{E26F22A9-EB35-4C0A-BD71-F23CADFA1174}" dt="2022-02-09T09:57:36.853" v="1830" actId="21"/>
          <ac:spMkLst>
            <pc:docMk/>
            <pc:sldMk cId="3938893584" sldId="4642"/>
            <ac:spMk id="36" creationId="{B55C5A04-30CF-4664-A047-325BF40A7B85}"/>
          </ac:spMkLst>
        </pc:spChg>
        <pc:spChg chg="add del mod">
          <ac:chgData name="Aneta Wolanska" userId="7bd08e79-952c-46ff-ab15-5f68659defd9" providerId="ADAL" clId="{E26F22A9-EB35-4C0A-BD71-F23CADFA1174}" dt="2022-02-09T09:57:36.853" v="1830" actId="21"/>
          <ac:spMkLst>
            <pc:docMk/>
            <pc:sldMk cId="3938893584" sldId="4642"/>
            <ac:spMk id="38" creationId="{091CE89A-57B2-4270-ACF1-387DA7AEE4E2}"/>
          </ac:spMkLst>
        </pc:spChg>
        <pc:spChg chg="add del mod">
          <ac:chgData name="Aneta Wolanska" userId="7bd08e79-952c-46ff-ab15-5f68659defd9" providerId="ADAL" clId="{E26F22A9-EB35-4C0A-BD71-F23CADFA1174}" dt="2022-02-09T09:57:36.853" v="1830" actId="21"/>
          <ac:spMkLst>
            <pc:docMk/>
            <pc:sldMk cId="3938893584" sldId="4642"/>
            <ac:spMk id="45" creationId="{7A6F6558-863F-48BB-8D53-6B3509B37AD9}"/>
          </ac:spMkLst>
        </pc:spChg>
        <pc:spChg chg="add del mod">
          <ac:chgData name="Aneta Wolanska" userId="7bd08e79-952c-46ff-ab15-5f68659defd9" providerId="ADAL" clId="{E26F22A9-EB35-4C0A-BD71-F23CADFA1174}" dt="2022-02-09T09:57:36.853" v="1830" actId="21"/>
          <ac:spMkLst>
            <pc:docMk/>
            <pc:sldMk cId="3938893584" sldId="4642"/>
            <ac:spMk id="46" creationId="{D54B1C44-B6F0-437E-92CE-D0EDE966C135}"/>
          </ac:spMkLst>
        </pc:spChg>
        <pc:spChg chg="add del mod">
          <ac:chgData name="Aneta Wolanska" userId="7bd08e79-952c-46ff-ab15-5f68659defd9" providerId="ADAL" clId="{E26F22A9-EB35-4C0A-BD71-F23CADFA1174}" dt="2022-02-09T09:57:36.853" v="1830" actId="21"/>
          <ac:spMkLst>
            <pc:docMk/>
            <pc:sldMk cId="3938893584" sldId="4642"/>
            <ac:spMk id="47" creationId="{AAE1B245-84D7-4A66-B6C8-6222151C838E}"/>
          </ac:spMkLst>
        </pc:spChg>
        <pc:picChg chg="add del mod">
          <ac:chgData name="Aneta Wolanska" userId="7bd08e79-952c-46ff-ab15-5f68659defd9" providerId="ADAL" clId="{E26F22A9-EB35-4C0A-BD71-F23CADFA1174}" dt="2022-02-09T09:57:36.853" v="1830" actId="21"/>
          <ac:picMkLst>
            <pc:docMk/>
            <pc:sldMk cId="3938893584" sldId="4642"/>
            <ac:picMk id="21" creationId="{68C9BA3E-5E77-4902-9D16-8CD7BE156C15}"/>
          </ac:picMkLst>
        </pc:picChg>
        <pc:picChg chg="add del mod">
          <ac:chgData name="Aneta Wolanska" userId="7bd08e79-952c-46ff-ab15-5f68659defd9" providerId="ADAL" clId="{E26F22A9-EB35-4C0A-BD71-F23CADFA1174}" dt="2022-02-09T09:57:36.853" v="1830" actId="21"/>
          <ac:picMkLst>
            <pc:docMk/>
            <pc:sldMk cId="3938893584" sldId="4642"/>
            <ac:picMk id="24" creationId="{AD4DBC64-2C52-4342-A721-0F1FCA5E62F4}"/>
          </ac:picMkLst>
        </pc:picChg>
        <pc:picChg chg="add del mod">
          <ac:chgData name="Aneta Wolanska" userId="7bd08e79-952c-46ff-ab15-5f68659defd9" providerId="ADAL" clId="{E26F22A9-EB35-4C0A-BD71-F23CADFA1174}" dt="2022-02-09T09:57:36.853" v="1830" actId="21"/>
          <ac:picMkLst>
            <pc:docMk/>
            <pc:sldMk cId="3938893584" sldId="4642"/>
            <ac:picMk id="42" creationId="{83086EBB-6DCF-4093-ACF9-37F9D0739D1D}"/>
          </ac:picMkLst>
        </pc:picChg>
        <pc:picChg chg="add del mod">
          <ac:chgData name="Aneta Wolanska" userId="7bd08e79-952c-46ff-ab15-5f68659defd9" providerId="ADAL" clId="{E26F22A9-EB35-4C0A-BD71-F23CADFA1174}" dt="2022-02-09T09:57:36.853" v="1830" actId="21"/>
          <ac:picMkLst>
            <pc:docMk/>
            <pc:sldMk cId="3938893584" sldId="4642"/>
            <ac:picMk id="44" creationId="{F1237A00-BFFD-4F64-9542-661E291355C6}"/>
          </ac:picMkLst>
        </pc:picChg>
        <pc:picChg chg="add del mod">
          <ac:chgData name="Aneta Wolanska" userId="7bd08e79-952c-46ff-ab15-5f68659defd9" providerId="ADAL" clId="{E26F22A9-EB35-4C0A-BD71-F23CADFA1174}" dt="2022-02-09T09:57:36.853" v="1830" actId="21"/>
          <ac:picMkLst>
            <pc:docMk/>
            <pc:sldMk cId="3938893584" sldId="4642"/>
            <ac:picMk id="49" creationId="{C1797E7B-2586-4A5E-A6D7-C4ACFB98EDB3}"/>
          </ac:picMkLst>
        </pc:picChg>
      </pc:sldChg>
      <pc:sldChg chg="addSp modSp new mod">
        <pc:chgData name="Aneta Wolanska" userId="7bd08e79-952c-46ff-ab15-5f68659defd9" providerId="ADAL" clId="{E26F22A9-EB35-4C0A-BD71-F23CADFA1174}" dt="2022-02-08T09:00:33.546" v="958" actId="20577"/>
        <pc:sldMkLst>
          <pc:docMk/>
          <pc:sldMk cId="1254657569" sldId="4645"/>
        </pc:sldMkLst>
        <pc:spChg chg="add mod">
          <ac:chgData name="Aneta Wolanska" userId="7bd08e79-952c-46ff-ab15-5f68659defd9" providerId="ADAL" clId="{E26F22A9-EB35-4C0A-BD71-F23CADFA1174}" dt="2022-02-08T09:00:14.788" v="911"/>
          <ac:spMkLst>
            <pc:docMk/>
            <pc:sldMk cId="1254657569" sldId="4645"/>
            <ac:spMk id="2" creationId="{1588B18B-53CD-4264-8633-3DE231B6CE8C}"/>
          </ac:spMkLst>
        </pc:spChg>
        <pc:spChg chg="add mod">
          <ac:chgData name="Aneta Wolanska" userId="7bd08e79-952c-46ff-ab15-5f68659defd9" providerId="ADAL" clId="{E26F22A9-EB35-4C0A-BD71-F23CADFA1174}" dt="2022-02-08T09:00:14.788" v="911"/>
          <ac:spMkLst>
            <pc:docMk/>
            <pc:sldMk cId="1254657569" sldId="4645"/>
            <ac:spMk id="3" creationId="{A85A8A93-85B5-45E6-AFD1-8BA4216965BA}"/>
          </ac:spMkLst>
        </pc:spChg>
        <pc:spChg chg="add mod">
          <ac:chgData name="Aneta Wolanska" userId="7bd08e79-952c-46ff-ab15-5f68659defd9" providerId="ADAL" clId="{E26F22A9-EB35-4C0A-BD71-F23CADFA1174}" dt="2022-02-08T09:00:14.788" v="911"/>
          <ac:spMkLst>
            <pc:docMk/>
            <pc:sldMk cId="1254657569" sldId="4645"/>
            <ac:spMk id="5" creationId="{7E56A5C2-2F35-45A1-960C-9A4255CDCDAA}"/>
          </ac:spMkLst>
        </pc:spChg>
        <pc:spChg chg="add mod">
          <ac:chgData name="Aneta Wolanska" userId="7bd08e79-952c-46ff-ab15-5f68659defd9" providerId="ADAL" clId="{E26F22A9-EB35-4C0A-BD71-F23CADFA1174}" dt="2022-02-08T09:00:33.546" v="958" actId="20577"/>
          <ac:spMkLst>
            <pc:docMk/>
            <pc:sldMk cId="1254657569" sldId="4645"/>
            <ac:spMk id="6" creationId="{EF369205-532A-48C6-961F-5209521438EB}"/>
          </ac:spMkLst>
        </pc:spChg>
        <pc:picChg chg="add mod">
          <ac:chgData name="Aneta Wolanska" userId="7bd08e79-952c-46ff-ab15-5f68659defd9" providerId="ADAL" clId="{E26F22A9-EB35-4C0A-BD71-F23CADFA1174}" dt="2022-02-08T09:00:14.788" v="911"/>
          <ac:picMkLst>
            <pc:docMk/>
            <pc:sldMk cId="1254657569" sldId="4645"/>
            <ac:picMk id="4" creationId="{437A44BF-A990-4983-BE6B-08F30DD4438D}"/>
          </ac:picMkLst>
        </pc:picChg>
      </pc:sldChg>
      <pc:sldChg chg="addSp delSp modSp new del mod">
        <pc:chgData name="Aneta Wolanska" userId="7bd08e79-952c-46ff-ab15-5f68659defd9" providerId="ADAL" clId="{E26F22A9-EB35-4C0A-BD71-F23CADFA1174}" dt="2022-02-09T10:04:32.651" v="1905" actId="47"/>
        <pc:sldMkLst>
          <pc:docMk/>
          <pc:sldMk cId="403606538" sldId="4646"/>
        </pc:sldMkLst>
        <pc:spChg chg="add del mod">
          <ac:chgData name="Aneta Wolanska" userId="7bd08e79-952c-46ff-ab15-5f68659defd9" providerId="ADAL" clId="{E26F22A9-EB35-4C0A-BD71-F23CADFA1174}" dt="2022-02-09T09:58:22.146" v="1841" actId="21"/>
          <ac:spMkLst>
            <pc:docMk/>
            <pc:sldMk cId="403606538" sldId="4646"/>
            <ac:spMk id="2" creationId="{2F481F7E-3340-44B5-B0D1-B5086F3BC60D}"/>
          </ac:spMkLst>
        </pc:spChg>
        <pc:spChg chg="add mod">
          <ac:chgData name="Aneta Wolanska" userId="7bd08e79-952c-46ff-ab15-5f68659defd9" providerId="ADAL" clId="{E26F22A9-EB35-4C0A-BD71-F23CADFA1174}" dt="2022-02-09T09:54:09.954" v="1799"/>
          <ac:spMkLst>
            <pc:docMk/>
            <pc:sldMk cId="403606538" sldId="4646"/>
            <ac:spMk id="3" creationId="{E000138A-5F82-40B8-8372-812E8B183434}"/>
          </ac:spMkLst>
        </pc:spChg>
        <pc:spChg chg="add mod">
          <ac:chgData name="Aneta Wolanska" userId="7bd08e79-952c-46ff-ab15-5f68659defd9" providerId="ADAL" clId="{E26F22A9-EB35-4C0A-BD71-F23CADFA1174}" dt="2022-02-09T09:56:15.384" v="1812" actId="14100"/>
          <ac:spMkLst>
            <pc:docMk/>
            <pc:sldMk cId="403606538" sldId="4646"/>
            <ac:spMk id="5" creationId="{807020F3-BFF3-43F1-8DC3-24B7ACFDC3F6}"/>
          </ac:spMkLst>
        </pc:spChg>
        <pc:spChg chg="add mod">
          <ac:chgData name="Aneta Wolanska" userId="7bd08e79-952c-46ff-ab15-5f68659defd9" providerId="ADAL" clId="{E26F22A9-EB35-4C0A-BD71-F23CADFA1174}" dt="2022-02-09T09:56:59.459" v="1823" actId="1076"/>
          <ac:spMkLst>
            <pc:docMk/>
            <pc:sldMk cId="403606538" sldId="4646"/>
            <ac:spMk id="7" creationId="{086ECBE7-52AC-4343-ACCD-9B3D34871703}"/>
          </ac:spMkLst>
        </pc:spChg>
        <pc:spChg chg="add mod">
          <ac:chgData name="Aneta Wolanska" userId="7bd08e79-952c-46ff-ab15-5f68659defd9" providerId="ADAL" clId="{E26F22A9-EB35-4C0A-BD71-F23CADFA1174}" dt="2022-02-09T09:56:47.629" v="1822" actId="12"/>
          <ac:spMkLst>
            <pc:docMk/>
            <pc:sldMk cId="403606538" sldId="4646"/>
            <ac:spMk id="9" creationId="{2F74740B-7381-4067-8987-4969381B1AD2}"/>
          </ac:spMkLst>
        </pc:spChg>
        <pc:spChg chg="add mod">
          <ac:chgData name="Aneta Wolanska" userId="7bd08e79-952c-46ff-ab15-5f68659defd9" providerId="ADAL" clId="{E26F22A9-EB35-4C0A-BD71-F23CADFA1174}" dt="2022-02-09T09:59:35.189" v="1859" actId="571"/>
          <ac:spMkLst>
            <pc:docMk/>
            <pc:sldMk cId="403606538" sldId="4646"/>
            <ac:spMk id="10" creationId="{35D390EA-0CC3-4B25-9FBC-0D065D996DBF}"/>
          </ac:spMkLst>
        </pc:spChg>
      </pc:sldChg>
      <pc:sldChg chg="new del">
        <pc:chgData name="Aneta Wolanska" userId="7bd08e79-952c-46ff-ab15-5f68659defd9" providerId="ADAL" clId="{E26F22A9-EB35-4C0A-BD71-F23CADFA1174}" dt="2022-02-08T09:04:57.746" v="1281" actId="680"/>
        <pc:sldMkLst>
          <pc:docMk/>
          <pc:sldMk cId="474482995" sldId="4646"/>
        </pc:sldMkLst>
      </pc:sldChg>
      <pc:sldChg chg="new del">
        <pc:chgData name="Aneta Wolanska" userId="7bd08e79-952c-46ff-ab15-5f68659defd9" providerId="ADAL" clId="{E26F22A9-EB35-4C0A-BD71-F23CADFA1174}" dt="2022-02-08T09:04:50.423" v="1279" actId="47"/>
        <pc:sldMkLst>
          <pc:docMk/>
          <pc:sldMk cId="1451310043" sldId="4646"/>
        </pc:sldMkLst>
      </pc:sldChg>
      <pc:sldChg chg="addSp delSp modSp new mod addAnim delAnim modAnim">
        <pc:chgData name="Aneta Wolanska" userId="7bd08e79-952c-46ff-ab15-5f68659defd9" providerId="ADAL" clId="{E26F22A9-EB35-4C0A-BD71-F23CADFA1174}" dt="2022-02-09T10:04:18.936" v="1904" actId="1076"/>
        <pc:sldMkLst>
          <pc:docMk/>
          <pc:sldMk cId="3250083478" sldId="4647"/>
        </pc:sldMkLst>
        <pc:spChg chg="add mod">
          <ac:chgData name="Aneta Wolanska" userId="7bd08e79-952c-46ff-ab15-5f68659defd9" providerId="ADAL" clId="{E26F22A9-EB35-4C0A-BD71-F23CADFA1174}" dt="2022-02-09T10:03:40.998" v="1896" actId="1076"/>
          <ac:spMkLst>
            <pc:docMk/>
            <pc:sldMk cId="3250083478" sldId="4647"/>
            <ac:spMk id="2" creationId="{1F67E531-7D2B-405F-87FE-ED490FDA1123}"/>
          </ac:spMkLst>
        </pc:spChg>
        <pc:spChg chg="add mod">
          <ac:chgData name="Aneta Wolanska" userId="7bd08e79-952c-46ff-ab15-5f68659defd9" providerId="ADAL" clId="{E26F22A9-EB35-4C0A-BD71-F23CADFA1174}" dt="2022-02-09T10:03:40.998" v="1896" actId="1076"/>
          <ac:spMkLst>
            <pc:docMk/>
            <pc:sldMk cId="3250083478" sldId="4647"/>
            <ac:spMk id="3" creationId="{DD43FAD1-A51F-47C6-9680-1A4DD05A718E}"/>
          </ac:spMkLst>
        </pc:spChg>
        <pc:spChg chg="add mod">
          <ac:chgData name="Aneta Wolanska" userId="7bd08e79-952c-46ff-ab15-5f68659defd9" providerId="ADAL" clId="{E26F22A9-EB35-4C0A-BD71-F23CADFA1174}" dt="2022-02-09T10:03:40.998" v="1896" actId="1076"/>
          <ac:spMkLst>
            <pc:docMk/>
            <pc:sldMk cId="3250083478" sldId="4647"/>
            <ac:spMk id="4" creationId="{EC497E4C-EAA0-4A4A-96A7-DAAB56964DF3}"/>
          </ac:spMkLst>
        </pc:spChg>
        <pc:spChg chg="add mod">
          <ac:chgData name="Aneta Wolanska" userId="7bd08e79-952c-46ff-ab15-5f68659defd9" providerId="ADAL" clId="{E26F22A9-EB35-4C0A-BD71-F23CADFA1174}" dt="2022-02-09T10:03:40.998" v="1896" actId="1076"/>
          <ac:spMkLst>
            <pc:docMk/>
            <pc:sldMk cId="3250083478" sldId="4647"/>
            <ac:spMk id="5" creationId="{59C51DFD-1666-4CBE-ACB7-CB0F2942EB84}"/>
          </ac:spMkLst>
        </pc:spChg>
        <pc:spChg chg="add mod">
          <ac:chgData name="Aneta Wolanska" userId="7bd08e79-952c-46ff-ab15-5f68659defd9" providerId="ADAL" clId="{E26F22A9-EB35-4C0A-BD71-F23CADFA1174}" dt="2022-02-09T10:03:40.998" v="1896" actId="1076"/>
          <ac:spMkLst>
            <pc:docMk/>
            <pc:sldMk cId="3250083478" sldId="4647"/>
            <ac:spMk id="6" creationId="{E70DC487-05BC-48BB-ABBB-6EDF307E4F46}"/>
          </ac:spMkLst>
        </pc:spChg>
        <pc:spChg chg="add mod">
          <ac:chgData name="Aneta Wolanska" userId="7bd08e79-952c-46ff-ab15-5f68659defd9" providerId="ADAL" clId="{E26F22A9-EB35-4C0A-BD71-F23CADFA1174}" dt="2022-02-09T10:03:40.998" v="1896" actId="1076"/>
          <ac:spMkLst>
            <pc:docMk/>
            <pc:sldMk cId="3250083478" sldId="4647"/>
            <ac:spMk id="7" creationId="{4D39E9AC-8CE2-42DB-BE24-1FFC7679A1F6}"/>
          </ac:spMkLst>
        </pc:spChg>
        <pc:spChg chg="add del mod">
          <ac:chgData name="Aneta Wolanska" userId="7bd08e79-952c-46ff-ab15-5f68659defd9" providerId="ADAL" clId="{E26F22A9-EB35-4C0A-BD71-F23CADFA1174}" dt="2022-02-09T09:57:59.727" v="1835" actId="478"/>
          <ac:spMkLst>
            <pc:docMk/>
            <pc:sldMk cId="3250083478" sldId="4647"/>
            <ac:spMk id="8" creationId="{8950DD02-53D4-46C6-979D-CD282223F71D}"/>
          </ac:spMkLst>
        </pc:spChg>
        <pc:spChg chg="add del mod">
          <ac:chgData name="Aneta Wolanska" userId="7bd08e79-952c-46ff-ab15-5f68659defd9" providerId="ADAL" clId="{E26F22A9-EB35-4C0A-BD71-F23CADFA1174}" dt="2022-02-09T09:57:59.727" v="1835" actId="478"/>
          <ac:spMkLst>
            <pc:docMk/>
            <pc:sldMk cId="3250083478" sldId="4647"/>
            <ac:spMk id="9" creationId="{49725DEF-421D-49BE-9BE8-5F96B67CC26D}"/>
          </ac:spMkLst>
        </pc:spChg>
        <pc:spChg chg="add del mod">
          <ac:chgData name="Aneta Wolanska" userId="7bd08e79-952c-46ff-ab15-5f68659defd9" providerId="ADAL" clId="{E26F22A9-EB35-4C0A-BD71-F23CADFA1174}" dt="2022-02-09T09:58:14.117" v="1839" actId="478"/>
          <ac:spMkLst>
            <pc:docMk/>
            <pc:sldMk cId="3250083478" sldId="4647"/>
            <ac:spMk id="10" creationId="{8885C4B1-8C1C-4B66-8835-B87FD9988624}"/>
          </ac:spMkLst>
        </pc:spChg>
        <pc:spChg chg="add del mod">
          <ac:chgData name="Aneta Wolanska" userId="7bd08e79-952c-46ff-ab15-5f68659defd9" providerId="ADAL" clId="{E26F22A9-EB35-4C0A-BD71-F23CADFA1174}" dt="2022-02-09T09:57:59.727" v="1835" actId="478"/>
          <ac:spMkLst>
            <pc:docMk/>
            <pc:sldMk cId="3250083478" sldId="4647"/>
            <ac:spMk id="11" creationId="{106C98B9-568E-4B6A-94F1-86134A228D52}"/>
          </ac:spMkLst>
        </pc:spChg>
        <pc:spChg chg="add del mod">
          <ac:chgData name="Aneta Wolanska" userId="7bd08e79-952c-46ff-ab15-5f68659defd9" providerId="ADAL" clId="{E26F22A9-EB35-4C0A-BD71-F23CADFA1174}" dt="2022-02-09T09:57:59.727" v="1835" actId="478"/>
          <ac:spMkLst>
            <pc:docMk/>
            <pc:sldMk cId="3250083478" sldId="4647"/>
            <ac:spMk id="12" creationId="{7B0EA113-C2AA-45CB-AC4A-BA25850DD59C}"/>
          </ac:spMkLst>
        </pc:spChg>
        <pc:spChg chg="add del mod">
          <ac:chgData name="Aneta Wolanska" userId="7bd08e79-952c-46ff-ab15-5f68659defd9" providerId="ADAL" clId="{E26F22A9-EB35-4C0A-BD71-F23CADFA1174}" dt="2022-02-09T09:57:59.727" v="1835" actId="478"/>
          <ac:spMkLst>
            <pc:docMk/>
            <pc:sldMk cId="3250083478" sldId="4647"/>
            <ac:spMk id="13" creationId="{E0ADB4D2-7A5E-40EA-8D4E-E05C46163855}"/>
          </ac:spMkLst>
        </pc:spChg>
        <pc:spChg chg="add del mod">
          <ac:chgData name="Aneta Wolanska" userId="7bd08e79-952c-46ff-ab15-5f68659defd9" providerId="ADAL" clId="{E26F22A9-EB35-4C0A-BD71-F23CADFA1174}" dt="2022-02-09T09:57:59.727" v="1835" actId="478"/>
          <ac:spMkLst>
            <pc:docMk/>
            <pc:sldMk cId="3250083478" sldId="4647"/>
            <ac:spMk id="14" creationId="{0FE3EEB9-19BD-484A-B5A4-E950136D21BB}"/>
          </ac:spMkLst>
        </pc:spChg>
        <pc:spChg chg="add del mod">
          <ac:chgData name="Aneta Wolanska" userId="7bd08e79-952c-46ff-ab15-5f68659defd9" providerId="ADAL" clId="{E26F22A9-EB35-4C0A-BD71-F23CADFA1174}" dt="2022-02-09T09:57:59.727" v="1835" actId="478"/>
          <ac:spMkLst>
            <pc:docMk/>
            <pc:sldMk cId="3250083478" sldId="4647"/>
            <ac:spMk id="16" creationId="{6500E9E0-4DF8-4DB7-8552-701F13281BD4}"/>
          </ac:spMkLst>
        </pc:spChg>
        <pc:spChg chg="add del mod">
          <ac:chgData name="Aneta Wolanska" userId="7bd08e79-952c-46ff-ab15-5f68659defd9" providerId="ADAL" clId="{E26F22A9-EB35-4C0A-BD71-F23CADFA1174}" dt="2022-02-09T09:57:59.727" v="1835" actId="478"/>
          <ac:spMkLst>
            <pc:docMk/>
            <pc:sldMk cId="3250083478" sldId="4647"/>
            <ac:spMk id="18" creationId="{C5DB5426-9854-423B-9B15-E4C2FD2BD9C2}"/>
          </ac:spMkLst>
        </pc:spChg>
        <pc:spChg chg="add del mod">
          <ac:chgData name="Aneta Wolanska" userId="7bd08e79-952c-46ff-ab15-5f68659defd9" providerId="ADAL" clId="{E26F22A9-EB35-4C0A-BD71-F23CADFA1174}" dt="2022-02-09T09:57:59.727" v="1835" actId="478"/>
          <ac:spMkLst>
            <pc:docMk/>
            <pc:sldMk cId="3250083478" sldId="4647"/>
            <ac:spMk id="19" creationId="{4222CD05-F1F5-4B7D-9355-4128A4F719DA}"/>
          </ac:spMkLst>
        </pc:spChg>
        <pc:spChg chg="add del mod">
          <ac:chgData name="Aneta Wolanska" userId="7bd08e79-952c-46ff-ab15-5f68659defd9" providerId="ADAL" clId="{E26F22A9-EB35-4C0A-BD71-F23CADFA1174}" dt="2022-02-09T09:57:59.727" v="1835" actId="478"/>
          <ac:spMkLst>
            <pc:docMk/>
            <pc:sldMk cId="3250083478" sldId="4647"/>
            <ac:spMk id="20" creationId="{66A79E14-0045-4976-BC38-223A7045204C}"/>
          </ac:spMkLst>
        </pc:spChg>
        <pc:spChg chg="add del mod">
          <ac:chgData name="Aneta Wolanska" userId="7bd08e79-952c-46ff-ab15-5f68659defd9" providerId="ADAL" clId="{E26F22A9-EB35-4C0A-BD71-F23CADFA1174}" dt="2022-02-09T09:57:59.727" v="1835" actId="478"/>
          <ac:spMkLst>
            <pc:docMk/>
            <pc:sldMk cId="3250083478" sldId="4647"/>
            <ac:spMk id="21" creationId="{21FC9937-FE42-45EC-AF10-231E0F4D2A2F}"/>
          </ac:spMkLst>
        </pc:spChg>
        <pc:spChg chg="add del mod">
          <ac:chgData name="Aneta Wolanska" userId="7bd08e79-952c-46ff-ab15-5f68659defd9" providerId="ADAL" clId="{E26F22A9-EB35-4C0A-BD71-F23CADFA1174}" dt="2022-02-09T09:58:14.117" v="1839" actId="478"/>
          <ac:spMkLst>
            <pc:docMk/>
            <pc:sldMk cId="3250083478" sldId="4647"/>
            <ac:spMk id="22" creationId="{E95917C9-9D75-40CD-8820-6C74EACAB432}"/>
          </ac:spMkLst>
        </pc:spChg>
        <pc:spChg chg="add del mod">
          <ac:chgData name="Aneta Wolanska" userId="7bd08e79-952c-46ff-ab15-5f68659defd9" providerId="ADAL" clId="{E26F22A9-EB35-4C0A-BD71-F23CADFA1174}" dt="2022-02-09T09:58:14.117" v="1839" actId="478"/>
          <ac:spMkLst>
            <pc:docMk/>
            <pc:sldMk cId="3250083478" sldId="4647"/>
            <ac:spMk id="23" creationId="{113188A6-FAFF-47A9-873E-8AC866A9219E}"/>
          </ac:spMkLst>
        </pc:spChg>
        <pc:spChg chg="add del mod">
          <ac:chgData name="Aneta Wolanska" userId="7bd08e79-952c-46ff-ab15-5f68659defd9" providerId="ADAL" clId="{E26F22A9-EB35-4C0A-BD71-F23CADFA1174}" dt="2022-02-09T09:58:14.117" v="1839" actId="478"/>
          <ac:spMkLst>
            <pc:docMk/>
            <pc:sldMk cId="3250083478" sldId="4647"/>
            <ac:spMk id="24" creationId="{7FEE3F42-616B-446E-A705-8F3A724663ED}"/>
          </ac:spMkLst>
        </pc:spChg>
        <pc:spChg chg="add mod">
          <ac:chgData name="Aneta Wolanska" userId="7bd08e79-952c-46ff-ab15-5f68659defd9" providerId="ADAL" clId="{E26F22A9-EB35-4C0A-BD71-F23CADFA1174}" dt="2022-02-09T10:04:14.866" v="1902" actId="14100"/>
          <ac:spMkLst>
            <pc:docMk/>
            <pc:sldMk cId="3250083478" sldId="4647"/>
            <ac:spMk id="25" creationId="{A6E4CD3F-C28D-4A68-8566-D3D9742EE180}"/>
          </ac:spMkLst>
        </pc:spChg>
        <pc:spChg chg="add del mod">
          <ac:chgData name="Aneta Wolanska" userId="7bd08e79-952c-46ff-ab15-5f68659defd9" providerId="ADAL" clId="{E26F22A9-EB35-4C0A-BD71-F23CADFA1174}" dt="2022-02-09T09:58:59.199" v="1852" actId="478"/>
          <ac:spMkLst>
            <pc:docMk/>
            <pc:sldMk cId="3250083478" sldId="4647"/>
            <ac:spMk id="27" creationId="{539AF418-7A8C-453C-8873-CCE2001F68D3}"/>
          </ac:spMkLst>
        </pc:spChg>
        <pc:spChg chg="add del mod">
          <ac:chgData name="Aneta Wolanska" userId="7bd08e79-952c-46ff-ab15-5f68659defd9" providerId="ADAL" clId="{E26F22A9-EB35-4C0A-BD71-F23CADFA1174}" dt="2022-02-09T09:58:59.199" v="1852" actId="478"/>
          <ac:spMkLst>
            <pc:docMk/>
            <pc:sldMk cId="3250083478" sldId="4647"/>
            <ac:spMk id="28" creationId="{AAE462EF-0352-471C-ADA9-18C82CFF2C08}"/>
          </ac:spMkLst>
        </pc:spChg>
        <pc:spChg chg="add mod">
          <ac:chgData name="Aneta Wolanska" userId="7bd08e79-952c-46ff-ab15-5f68659defd9" providerId="ADAL" clId="{E26F22A9-EB35-4C0A-BD71-F23CADFA1174}" dt="2022-02-09T10:03:40.998" v="1896" actId="1076"/>
          <ac:spMkLst>
            <pc:docMk/>
            <pc:sldMk cId="3250083478" sldId="4647"/>
            <ac:spMk id="31" creationId="{5F685267-8DF7-4DE8-801D-2D668761102D}"/>
          </ac:spMkLst>
        </pc:spChg>
        <pc:spChg chg="add mod">
          <ac:chgData name="Aneta Wolanska" userId="7bd08e79-952c-46ff-ab15-5f68659defd9" providerId="ADAL" clId="{E26F22A9-EB35-4C0A-BD71-F23CADFA1174}" dt="2022-02-09T10:04:14.866" v="1902" actId="14100"/>
          <ac:spMkLst>
            <pc:docMk/>
            <pc:sldMk cId="3250083478" sldId="4647"/>
            <ac:spMk id="32" creationId="{0B1A67B2-6CD7-4591-941A-F93C470E8C17}"/>
          </ac:spMkLst>
        </pc:spChg>
        <pc:spChg chg="add mod">
          <ac:chgData name="Aneta Wolanska" userId="7bd08e79-952c-46ff-ab15-5f68659defd9" providerId="ADAL" clId="{E26F22A9-EB35-4C0A-BD71-F23CADFA1174}" dt="2022-02-09T10:04:14.866" v="1902" actId="14100"/>
          <ac:spMkLst>
            <pc:docMk/>
            <pc:sldMk cId="3250083478" sldId="4647"/>
            <ac:spMk id="33" creationId="{03D35583-F56B-4DD5-87E6-49E57496CA5C}"/>
          </ac:spMkLst>
        </pc:spChg>
        <pc:spChg chg="add mod">
          <ac:chgData name="Aneta Wolanska" userId="7bd08e79-952c-46ff-ab15-5f68659defd9" providerId="ADAL" clId="{E26F22A9-EB35-4C0A-BD71-F23CADFA1174}" dt="2022-02-09T10:03:40.998" v="1896" actId="1076"/>
          <ac:spMkLst>
            <pc:docMk/>
            <pc:sldMk cId="3250083478" sldId="4647"/>
            <ac:spMk id="34" creationId="{DEEC84C2-F891-4274-A29F-8FA67B03D93B}"/>
          </ac:spMkLst>
        </pc:spChg>
        <pc:spChg chg="add mod">
          <ac:chgData name="Aneta Wolanska" userId="7bd08e79-952c-46ff-ab15-5f68659defd9" providerId="ADAL" clId="{E26F22A9-EB35-4C0A-BD71-F23CADFA1174}" dt="2022-02-09T10:03:40.998" v="1896" actId="1076"/>
          <ac:spMkLst>
            <pc:docMk/>
            <pc:sldMk cId="3250083478" sldId="4647"/>
            <ac:spMk id="35" creationId="{F0EB97C2-3B05-4DBC-B912-F4DBF799E978}"/>
          </ac:spMkLst>
        </pc:spChg>
        <pc:spChg chg="add mod">
          <ac:chgData name="Aneta Wolanska" userId="7bd08e79-952c-46ff-ab15-5f68659defd9" providerId="ADAL" clId="{E26F22A9-EB35-4C0A-BD71-F23CADFA1174}" dt="2022-02-09T10:03:40.998" v="1896" actId="1076"/>
          <ac:spMkLst>
            <pc:docMk/>
            <pc:sldMk cId="3250083478" sldId="4647"/>
            <ac:spMk id="36" creationId="{3BD2FA6A-77F3-4C0C-99A5-380236C6C2B7}"/>
          </ac:spMkLst>
        </pc:spChg>
        <pc:spChg chg="add mod">
          <ac:chgData name="Aneta Wolanska" userId="7bd08e79-952c-46ff-ab15-5f68659defd9" providerId="ADAL" clId="{E26F22A9-EB35-4C0A-BD71-F23CADFA1174}" dt="2022-02-09T10:03:56.310" v="1898" actId="1076"/>
          <ac:spMkLst>
            <pc:docMk/>
            <pc:sldMk cId="3250083478" sldId="4647"/>
            <ac:spMk id="45" creationId="{CB13409C-DC01-4164-9FDB-A58EF01C7158}"/>
          </ac:spMkLst>
        </pc:spChg>
        <pc:spChg chg="add mod">
          <ac:chgData name="Aneta Wolanska" userId="7bd08e79-952c-46ff-ab15-5f68659defd9" providerId="ADAL" clId="{E26F22A9-EB35-4C0A-BD71-F23CADFA1174}" dt="2022-02-09T10:04:16.914" v="1903" actId="1076"/>
          <ac:spMkLst>
            <pc:docMk/>
            <pc:sldMk cId="3250083478" sldId="4647"/>
            <ac:spMk id="46" creationId="{D4F58B9E-F075-4079-B869-90E64DCD3CDD}"/>
          </ac:spMkLst>
        </pc:spChg>
        <pc:picChg chg="add del mod">
          <ac:chgData name="Aneta Wolanska" userId="7bd08e79-952c-46ff-ab15-5f68659defd9" providerId="ADAL" clId="{E26F22A9-EB35-4C0A-BD71-F23CADFA1174}" dt="2022-02-09T09:57:59.727" v="1835" actId="478"/>
          <ac:picMkLst>
            <pc:docMk/>
            <pc:sldMk cId="3250083478" sldId="4647"/>
            <ac:picMk id="15" creationId="{8B5C3ABE-C5FE-4372-9B50-E55F8E5EFACC}"/>
          </ac:picMkLst>
        </pc:picChg>
        <pc:picChg chg="add del mod">
          <ac:chgData name="Aneta Wolanska" userId="7bd08e79-952c-46ff-ab15-5f68659defd9" providerId="ADAL" clId="{E26F22A9-EB35-4C0A-BD71-F23CADFA1174}" dt="2022-02-09T09:58:26.027" v="1843" actId="478"/>
          <ac:picMkLst>
            <pc:docMk/>
            <pc:sldMk cId="3250083478" sldId="4647"/>
            <ac:picMk id="17" creationId="{9B982947-856A-4544-A474-F44CBB3F10C1}"/>
          </ac:picMkLst>
        </pc:picChg>
        <pc:picChg chg="add del mod">
          <ac:chgData name="Aneta Wolanska" userId="7bd08e79-952c-46ff-ab15-5f68659defd9" providerId="ADAL" clId="{E26F22A9-EB35-4C0A-BD71-F23CADFA1174}" dt="2022-02-09T09:57:59.727" v="1835" actId="478"/>
          <ac:picMkLst>
            <pc:docMk/>
            <pc:sldMk cId="3250083478" sldId="4647"/>
            <ac:picMk id="26" creationId="{F3CAEDF1-7E8A-44CD-9E24-AF4BAAE89874}"/>
          </ac:picMkLst>
        </pc:picChg>
        <pc:picChg chg="add del mod">
          <ac:chgData name="Aneta Wolanska" userId="7bd08e79-952c-46ff-ab15-5f68659defd9" providerId="ADAL" clId="{E26F22A9-EB35-4C0A-BD71-F23CADFA1174}" dt="2022-02-09T09:58:14.117" v="1839" actId="478"/>
          <ac:picMkLst>
            <pc:docMk/>
            <pc:sldMk cId="3250083478" sldId="4647"/>
            <ac:picMk id="29" creationId="{810AE649-BFE0-498E-B69E-EF8CC8B40D03}"/>
          </ac:picMkLst>
        </pc:picChg>
        <pc:picChg chg="add del mod">
          <ac:chgData name="Aneta Wolanska" userId="7bd08e79-952c-46ff-ab15-5f68659defd9" providerId="ADAL" clId="{E26F22A9-EB35-4C0A-BD71-F23CADFA1174}" dt="2022-02-09T09:57:59.727" v="1835" actId="478"/>
          <ac:picMkLst>
            <pc:docMk/>
            <pc:sldMk cId="3250083478" sldId="4647"/>
            <ac:picMk id="30" creationId="{4C02E53A-D37D-4B75-BBB9-342A72A284D3}"/>
          </ac:picMkLst>
        </pc:picChg>
        <pc:picChg chg="add del mod">
          <ac:chgData name="Aneta Wolanska" userId="7bd08e79-952c-46ff-ab15-5f68659defd9" providerId="ADAL" clId="{E26F22A9-EB35-4C0A-BD71-F23CADFA1174}" dt="2022-02-09T10:00:59.423" v="1874" actId="478"/>
          <ac:picMkLst>
            <pc:docMk/>
            <pc:sldMk cId="3250083478" sldId="4647"/>
            <ac:picMk id="38" creationId="{90CEEFAF-4F33-46C4-83BD-3C3CD9D9CBA3}"/>
          </ac:picMkLst>
        </pc:picChg>
        <pc:picChg chg="add mod">
          <ac:chgData name="Aneta Wolanska" userId="7bd08e79-952c-46ff-ab15-5f68659defd9" providerId="ADAL" clId="{E26F22A9-EB35-4C0A-BD71-F23CADFA1174}" dt="2022-02-09T10:04:06.799" v="1900" actId="1076"/>
          <ac:picMkLst>
            <pc:docMk/>
            <pc:sldMk cId="3250083478" sldId="4647"/>
            <ac:picMk id="40" creationId="{3D208C84-A7AD-4CB7-A0F5-AE862689C89F}"/>
          </ac:picMkLst>
        </pc:picChg>
        <pc:picChg chg="add mod">
          <ac:chgData name="Aneta Wolanska" userId="7bd08e79-952c-46ff-ab15-5f68659defd9" providerId="ADAL" clId="{E26F22A9-EB35-4C0A-BD71-F23CADFA1174}" dt="2022-02-09T10:04:18.936" v="1904" actId="1076"/>
          <ac:picMkLst>
            <pc:docMk/>
            <pc:sldMk cId="3250083478" sldId="4647"/>
            <ac:picMk id="42" creationId="{D44451B5-ADBC-4D8F-A843-67EB8D5CDE4D}"/>
          </ac:picMkLst>
        </pc:picChg>
        <pc:picChg chg="add mod">
          <ac:chgData name="Aneta Wolanska" userId="7bd08e79-952c-46ff-ab15-5f68659defd9" providerId="ADAL" clId="{E26F22A9-EB35-4C0A-BD71-F23CADFA1174}" dt="2022-02-09T10:03:40.998" v="1896" actId="1076"/>
          <ac:picMkLst>
            <pc:docMk/>
            <pc:sldMk cId="3250083478" sldId="4647"/>
            <ac:picMk id="44" creationId="{0AC424D8-4C5A-4C62-9DE0-C1F663FA1376}"/>
          </ac:picMkLst>
        </pc:picChg>
      </pc:sldChg>
      <pc:sldChg chg="addSp modSp new mod modAnim addCm">
        <pc:chgData name="Aneta Wolanska" userId="7bd08e79-952c-46ff-ab15-5f68659defd9" providerId="ADAL" clId="{E26F22A9-EB35-4C0A-BD71-F23CADFA1174}" dt="2022-02-09T13:37:03.888" v="1962"/>
        <pc:sldMkLst>
          <pc:docMk/>
          <pc:sldMk cId="3988909901" sldId="4648"/>
        </pc:sldMkLst>
        <pc:spChg chg="add mod">
          <ac:chgData name="Aneta Wolanska" userId="7bd08e79-952c-46ff-ab15-5f68659defd9" providerId="ADAL" clId="{E26F22A9-EB35-4C0A-BD71-F23CADFA1174}" dt="2022-02-09T13:32:18.061" v="1914" actId="255"/>
          <ac:spMkLst>
            <pc:docMk/>
            <pc:sldMk cId="3988909901" sldId="4648"/>
            <ac:spMk id="3" creationId="{2F7FE0AB-781C-4862-8F8D-92956359EB3F}"/>
          </ac:spMkLst>
        </pc:spChg>
        <pc:spChg chg="add mod">
          <ac:chgData name="Aneta Wolanska" userId="7bd08e79-952c-46ff-ab15-5f68659defd9" providerId="ADAL" clId="{E26F22A9-EB35-4C0A-BD71-F23CADFA1174}" dt="2022-02-09T13:34:51.915" v="1954" actId="1076"/>
          <ac:spMkLst>
            <pc:docMk/>
            <pc:sldMk cId="3988909901" sldId="4648"/>
            <ac:spMk id="5" creationId="{86A68C23-FFB6-482A-9E35-81BDD41E3AE4}"/>
          </ac:spMkLst>
        </pc:spChg>
        <pc:spChg chg="add mod">
          <ac:chgData name="Aneta Wolanska" userId="7bd08e79-952c-46ff-ab15-5f68659defd9" providerId="ADAL" clId="{E26F22A9-EB35-4C0A-BD71-F23CADFA1174}" dt="2022-02-09T13:35:04.306" v="1958" actId="1076"/>
          <ac:spMkLst>
            <pc:docMk/>
            <pc:sldMk cId="3988909901" sldId="4648"/>
            <ac:spMk id="7" creationId="{DE7EDCD2-922B-4F1B-8600-E93B85F3C861}"/>
          </ac:spMkLst>
        </pc:spChg>
        <pc:spChg chg="add mod">
          <ac:chgData name="Aneta Wolanska" userId="7bd08e79-952c-46ff-ab15-5f68659defd9" providerId="ADAL" clId="{E26F22A9-EB35-4C0A-BD71-F23CADFA1174}" dt="2022-02-09T13:35:13.347" v="1960" actId="1076"/>
          <ac:spMkLst>
            <pc:docMk/>
            <pc:sldMk cId="3988909901" sldId="4648"/>
            <ac:spMk id="9" creationId="{E8423491-27A0-49CC-BD0C-BD9CD503AC3A}"/>
          </ac:spMkLst>
        </pc:spChg>
        <pc:picChg chg="add mod">
          <ac:chgData name="Aneta Wolanska" userId="7bd08e79-952c-46ff-ab15-5f68659defd9" providerId="ADAL" clId="{E26F22A9-EB35-4C0A-BD71-F23CADFA1174}" dt="2022-02-09T13:34:48.857" v="1953" actId="1076"/>
          <ac:picMkLst>
            <pc:docMk/>
            <pc:sldMk cId="3988909901" sldId="4648"/>
            <ac:picMk id="10" creationId="{005B85B1-480E-4012-BB87-4C04319BD57F}"/>
          </ac:picMkLst>
        </pc:picChg>
        <pc:picChg chg="add mod">
          <ac:chgData name="Aneta Wolanska" userId="7bd08e79-952c-46ff-ab15-5f68659defd9" providerId="ADAL" clId="{E26F22A9-EB35-4C0A-BD71-F23CADFA1174}" dt="2022-02-09T13:35:09.677" v="1959" actId="1076"/>
          <ac:picMkLst>
            <pc:docMk/>
            <pc:sldMk cId="3988909901" sldId="4648"/>
            <ac:picMk id="11" creationId="{F54537D1-1C91-441A-BC3D-90E31B44E710}"/>
          </ac:picMkLst>
        </pc:picChg>
        <pc:picChg chg="add mod">
          <ac:chgData name="Aneta Wolanska" userId="7bd08e79-952c-46ff-ab15-5f68659defd9" providerId="ADAL" clId="{E26F22A9-EB35-4C0A-BD71-F23CADFA1174}" dt="2022-02-09T13:34:59.909" v="1957" actId="1076"/>
          <ac:picMkLst>
            <pc:docMk/>
            <pc:sldMk cId="3988909901" sldId="4648"/>
            <ac:picMk id="12" creationId="{AF388A10-DFA6-4C66-B801-C0CC20F1C4EF}"/>
          </ac:picMkLst>
        </pc:picChg>
        <pc:picChg chg="add mod">
          <ac:chgData name="Aneta Wolanska" userId="7bd08e79-952c-46ff-ab15-5f68659defd9" providerId="ADAL" clId="{E26F22A9-EB35-4C0A-BD71-F23CADFA1174}" dt="2022-02-09T13:35:45.274" v="1961"/>
          <ac:picMkLst>
            <pc:docMk/>
            <pc:sldMk cId="3988909901" sldId="4648"/>
            <ac:picMk id="13" creationId="{B15E3B14-3404-4B58-BE2D-5747BB46F46A}"/>
          </ac:picMkLst>
        </pc:picChg>
      </pc:sldChg>
      <pc:sldChg chg="addSp delSp modSp new mod delAnim modAnim addCm modCm">
        <pc:chgData name="Aneta Wolanska" userId="7bd08e79-952c-46ff-ab15-5f68659defd9" providerId="ADAL" clId="{E26F22A9-EB35-4C0A-BD71-F23CADFA1174}" dt="2022-02-09T13:45:44.148" v="2084" actId="1076"/>
        <pc:sldMkLst>
          <pc:docMk/>
          <pc:sldMk cId="3594460258" sldId="4649"/>
        </pc:sldMkLst>
        <pc:spChg chg="add mod">
          <ac:chgData name="Aneta Wolanska" userId="7bd08e79-952c-46ff-ab15-5f68659defd9" providerId="ADAL" clId="{E26F22A9-EB35-4C0A-BD71-F23CADFA1174}" dt="2022-02-09T13:45:44.148" v="2084" actId="1076"/>
          <ac:spMkLst>
            <pc:docMk/>
            <pc:sldMk cId="3594460258" sldId="4649"/>
            <ac:spMk id="3" creationId="{7E7F113D-F3DA-401D-9572-10427F1A6050}"/>
          </ac:spMkLst>
        </pc:spChg>
        <pc:spChg chg="add mod">
          <ac:chgData name="Aneta Wolanska" userId="7bd08e79-952c-46ff-ab15-5f68659defd9" providerId="ADAL" clId="{E26F22A9-EB35-4C0A-BD71-F23CADFA1174}" dt="2022-02-09T13:38:15.892" v="1985" actId="20577"/>
          <ac:spMkLst>
            <pc:docMk/>
            <pc:sldMk cId="3594460258" sldId="4649"/>
            <ac:spMk id="4" creationId="{203EBE28-117D-47A1-9F8A-7593202573AF}"/>
          </ac:spMkLst>
        </pc:spChg>
        <pc:spChg chg="add mod">
          <ac:chgData name="Aneta Wolanska" userId="7bd08e79-952c-46ff-ab15-5f68659defd9" providerId="ADAL" clId="{E26F22A9-EB35-4C0A-BD71-F23CADFA1174}" dt="2022-02-09T13:40:21.629" v="2014" actId="1076"/>
          <ac:spMkLst>
            <pc:docMk/>
            <pc:sldMk cId="3594460258" sldId="4649"/>
            <ac:spMk id="8" creationId="{B0274409-71F2-471B-9178-F7228A9928D5}"/>
          </ac:spMkLst>
        </pc:spChg>
        <pc:spChg chg="add mod">
          <ac:chgData name="Aneta Wolanska" userId="7bd08e79-952c-46ff-ab15-5f68659defd9" providerId="ADAL" clId="{E26F22A9-EB35-4C0A-BD71-F23CADFA1174}" dt="2022-02-09T13:41:48.442" v="2035" actId="208"/>
          <ac:spMkLst>
            <pc:docMk/>
            <pc:sldMk cId="3594460258" sldId="4649"/>
            <ac:spMk id="12" creationId="{1D5BBFF5-ABAC-43B9-981A-CD6ADF2555E8}"/>
          </ac:spMkLst>
        </pc:spChg>
        <pc:spChg chg="add mod">
          <ac:chgData name="Aneta Wolanska" userId="7bd08e79-952c-46ff-ab15-5f68659defd9" providerId="ADAL" clId="{E26F22A9-EB35-4C0A-BD71-F23CADFA1174}" dt="2022-02-09T13:44:08.744" v="2077" actId="1076"/>
          <ac:spMkLst>
            <pc:docMk/>
            <pc:sldMk cId="3594460258" sldId="4649"/>
            <ac:spMk id="13" creationId="{F86D82D9-E266-466A-B717-12BAE7AD622B}"/>
          </ac:spMkLst>
        </pc:spChg>
        <pc:spChg chg="add mod">
          <ac:chgData name="Aneta Wolanska" userId="7bd08e79-952c-46ff-ab15-5f68659defd9" providerId="ADAL" clId="{E26F22A9-EB35-4C0A-BD71-F23CADFA1174}" dt="2022-02-09T13:44:05.683" v="2076" actId="1076"/>
          <ac:spMkLst>
            <pc:docMk/>
            <pc:sldMk cId="3594460258" sldId="4649"/>
            <ac:spMk id="14" creationId="{843E0231-6D37-4373-89BD-965616412081}"/>
          </ac:spMkLst>
        </pc:spChg>
        <pc:spChg chg="add mod">
          <ac:chgData name="Aneta Wolanska" userId="7bd08e79-952c-46ff-ab15-5f68659defd9" providerId="ADAL" clId="{E26F22A9-EB35-4C0A-BD71-F23CADFA1174}" dt="2022-02-09T13:41:50.296" v="2036" actId="1076"/>
          <ac:spMkLst>
            <pc:docMk/>
            <pc:sldMk cId="3594460258" sldId="4649"/>
            <ac:spMk id="15" creationId="{0FB01784-EEE5-4B08-9797-62982E6E7ABC}"/>
          </ac:spMkLst>
        </pc:spChg>
        <pc:spChg chg="add mod">
          <ac:chgData name="Aneta Wolanska" userId="7bd08e79-952c-46ff-ab15-5f68659defd9" providerId="ADAL" clId="{E26F22A9-EB35-4C0A-BD71-F23CADFA1174}" dt="2022-02-09T13:42:03.619" v="2042" actId="207"/>
          <ac:spMkLst>
            <pc:docMk/>
            <pc:sldMk cId="3594460258" sldId="4649"/>
            <ac:spMk id="16" creationId="{EC373EA4-E682-4A1B-9FAA-2E5B89DEA282}"/>
          </ac:spMkLst>
        </pc:spChg>
        <pc:spChg chg="add mod">
          <ac:chgData name="Aneta Wolanska" userId="7bd08e79-952c-46ff-ab15-5f68659defd9" providerId="ADAL" clId="{E26F22A9-EB35-4C0A-BD71-F23CADFA1174}" dt="2022-02-09T13:42:16.700" v="2048" actId="1076"/>
          <ac:spMkLst>
            <pc:docMk/>
            <pc:sldMk cId="3594460258" sldId="4649"/>
            <ac:spMk id="17" creationId="{83774D16-4F10-45F3-84E4-7F03C8F12301}"/>
          </ac:spMkLst>
        </pc:spChg>
        <pc:spChg chg="add mod">
          <ac:chgData name="Aneta Wolanska" userId="7bd08e79-952c-46ff-ab15-5f68659defd9" providerId="ADAL" clId="{E26F22A9-EB35-4C0A-BD71-F23CADFA1174}" dt="2022-02-09T13:42:30.289" v="2052" actId="207"/>
          <ac:spMkLst>
            <pc:docMk/>
            <pc:sldMk cId="3594460258" sldId="4649"/>
            <ac:spMk id="18" creationId="{5D686832-1F6D-4946-B8DA-545999F6C6E8}"/>
          </ac:spMkLst>
        </pc:spChg>
        <pc:spChg chg="add mod">
          <ac:chgData name="Aneta Wolanska" userId="7bd08e79-952c-46ff-ab15-5f68659defd9" providerId="ADAL" clId="{E26F22A9-EB35-4C0A-BD71-F23CADFA1174}" dt="2022-02-09T13:42:44.325" v="2058" actId="1076"/>
          <ac:spMkLst>
            <pc:docMk/>
            <pc:sldMk cId="3594460258" sldId="4649"/>
            <ac:spMk id="19" creationId="{B6613309-0B0F-436B-9607-519D414CC696}"/>
          </ac:spMkLst>
        </pc:spChg>
        <pc:picChg chg="add del mod">
          <ac:chgData name="Aneta Wolanska" userId="7bd08e79-952c-46ff-ab15-5f68659defd9" providerId="ADAL" clId="{E26F22A9-EB35-4C0A-BD71-F23CADFA1174}" dt="2022-02-09T13:39:47.040" v="2005" actId="478"/>
          <ac:picMkLst>
            <pc:docMk/>
            <pc:sldMk cId="3594460258" sldId="4649"/>
            <ac:picMk id="6" creationId="{EEB29F42-636F-420E-841B-CAF252E7107D}"/>
          </ac:picMkLst>
        </pc:picChg>
        <pc:picChg chg="add del mod">
          <ac:chgData name="Aneta Wolanska" userId="7bd08e79-952c-46ff-ab15-5f68659defd9" providerId="ADAL" clId="{E26F22A9-EB35-4C0A-BD71-F23CADFA1174}" dt="2022-02-09T13:40:00.033" v="2009" actId="478"/>
          <ac:picMkLst>
            <pc:docMk/>
            <pc:sldMk cId="3594460258" sldId="4649"/>
            <ac:picMk id="9" creationId="{E6EF7344-FFDD-431A-8E30-D5FA94B1912E}"/>
          </ac:picMkLst>
        </pc:picChg>
        <pc:picChg chg="add mod">
          <ac:chgData name="Aneta Wolanska" userId="7bd08e79-952c-46ff-ab15-5f68659defd9" providerId="ADAL" clId="{E26F22A9-EB35-4C0A-BD71-F23CADFA1174}" dt="2022-02-09T13:39:57.884" v="2007" actId="1076"/>
          <ac:picMkLst>
            <pc:docMk/>
            <pc:sldMk cId="3594460258" sldId="4649"/>
            <ac:picMk id="10" creationId="{AF0BBF69-E8C0-4E2A-8C93-684C4E66E71C}"/>
          </ac:picMkLst>
        </pc:picChg>
        <pc:picChg chg="add mod">
          <ac:chgData name="Aneta Wolanska" userId="7bd08e79-952c-46ff-ab15-5f68659defd9" providerId="ADAL" clId="{E26F22A9-EB35-4C0A-BD71-F23CADFA1174}" dt="2022-02-09T13:40:10.903" v="2012" actId="1076"/>
          <ac:picMkLst>
            <pc:docMk/>
            <pc:sldMk cId="3594460258" sldId="4649"/>
            <ac:picMk id="11" creationId="{30DA2C7F-7001-4E93-83B5-3F9E21E46EFB}"/>
          </ac:picMkLst>
        </pc:picChg>
        <pc:picChg chg="add mod">
          <ac:chgData name="Aneta Wolanska" userId="7bd08e79-952c-46ff-ab15-5f68659defd9" providerId="ADAL" clId="{E26F22A9-EB35-4C0A-BD71-F23CADFA1174}" dt="2022-02-09T13:44:15.076" v="2079" actId="1076"/>
          <ac:picMkLst>
            <pc:docMk/>
            <pc:sldMk cId="3594460258" sldId="4649"/>
            <ac:picMk id="21" creationId="{36512D0B-AF2B-4AC5-A195-64A899EE3940}"/>
          </ac:picMkLst>
        </pc:picChg>
        <pc:picChg chg="add mod">
          <ac:chgData name="Aneta Wolanska" userId="7bd08e79-952c-46ff-ab15-5f68659defd9" providerId="ADAL" clId="{E26F22A9-EB35-4C0A-BD71-F23CADFA1174}" dt="2022-02-09T13:44:21.680" v="2081" actId="1076"/>
          <ac:picMkLst>
            <pc:docMk/>
            <pc:sldMk cId="3594460258" sldId="4649"/>
            <ac:picMk id="23" creationId="{EDC34013-0D68-4B49-96A7-9F38F8AFCFDB}"/>
          </ac:picMkLst>
        </pc:picChg>
      </pc:sldChg>
      <pc:sldChg chg="addSp delSp modSp new mod modAnim addCm delCm modCm">
        <pc:chgData name="Aneta Wolanska" userId="7bd08e79-952c-46ff-ab15-5f68659defd9" providerId="ADAL" clId="{E26F22A9-EB35-4C0A-BD71-F23CADFA1174}" dt="2022-02-09T14:17:49.529" v="2392"/>
        <pc:sldMkLst>
          <pc:docMk/>
          <pc:sldMk cId="2384899415" sldId="4650"/>
        </pc:sldMkLst>
        <pc:spChg chg="add mod">
          <ac:chgData name="Aneta Wolanska" userId="7bd08e79-952c-46ff-ab15-5f68659defd9" providerId="ADAL" clId="{E26F22A9-EB35-4C0A-BD71-F23CADFA1174}" dt="2022-02-09T14:09:09.526" v="2339" actId="20577"/>
          <ac:spMkLst>
            <pc:docMk/>
            <pc:sldMk cId="2384899415" sldId="4650"/>
            <ac:spMk id="3" creationId="{1F77C679-3760-4769-B0A2-9982325CC5B8}"/>
          </ac:spMkLst>
        </pc:spChg>
        <pc:spChg chg="add del mod">
          <ac:chgData name="Aneta Wolanska" userId="7bd08e79-952c-46ff-ab15-5f68659defd9" providerId="ADAL" clId="{E26F22A9-EB35-4C0A-BD71-F23CADFA1174}" dt="2022-02-09T14:13:17.243" v="2348" actId="478"/>
          <ac:spMkLst>
            <pc:docMk/>
            <pc:sldMk cId="2384899415" sldId="4650"/>
            <ac:spMk id="4" creationId="{02B33DE5-81B6-45E8-A5FA-425098F9C56E}"/>
          </ac:spMkLst>
        </pc:spChg>
        <pc:spChg chg="add mod">
          <ac:chgData name="Aneta Wolanska" userId="7bd08e79-952c-46ff-ab15-5f68659defd9" providerId="ADAL" clId="{E26F22A9-EB35-4C0A-BD71-F23CADFA1174}" dt="2022-02-09T14:13:58.543" v="2362" actId="20577"/>
          <ac:spMkLst>
            <pc:docMk/>
            <pc:sldMk cId="2384899415" sldId="4650"/>
            <ac:spMk id="8" creationId="{7EA30F20-E0D0-49B7-A8F1-DD74898897AE}"/>
          </ac:spMkLst>
        </pc:spChg>
        <pc:spChg chg="add mod">
          <ac:chgData name="Aneta Wolanska" userId="7bd08e79-952c-46ff-ab15-5f68659defd9" providerId="ADAL" clId="{E26F22A9-EB35-4C0A-BD71-F23CADFA1174}" dt="2022-02-09T14:16:38.063" v="2381" actId="1076"/>
          <ac:spMkLst>
            <pc:docMk/>
            <pc:sldMk cId="2384899415" sldId="4650"/>
            <ac:spMk id="9" creationId="{2671A5F9-9371-497B-852D-1560725D40C4}"/>
          </ac:spMkLst>
        </pc:spChg>
        <pc:spChg chg="add mod">
          <ac:chgData name="Aneta Wolanska" userId="7bd08e79-952c-46ff-ab15-5f68659defd9" providerId="ADAL" clId="{E26F22A9-EB35-4C0A-BD71-F23CADFA1174}" dt="2022-02-09T14:17:29.778" v="2390" actId="14100"/>
          <ac:spMkLst>
            <pc:docMk/>
            <pc:sldMk cId="2384899415" sldId="4650"/>
            <ac:spMk id="13" creationId="{71A07D72-E4D8-4E48-9473-A9825299C0C2}"/>
          </ac:spMkLst>
        </pc:spChg>
        <pc:spChg chg="add mod">
          <ac:chgData name="Aneta Wolanska" userId="7bd08e79-952c-46ff-ab15-5f68659defd9" providerId="ADAL" clId="{E26F22A9-EB35-4C0A-BD71-F23CADFA1174}" dt="2022-02-09T14:17:29.778" v="2390" actId="14100"/>
          <ac:spMkLst>
            <pc:docMk/>
            <pc:sldMk cId="2384899415" sldId="4650"/>
            <ac:spMk id="14" creationId="{C2BD2E05-B7E5-4FC6-988D-3B0F8E0F6C9F}"/>
          </ac:spMkLst>
        </pc:spChg>
        <pc:picChg chg="add mod">
          <ac:chgData name="Aneta Wolanska" userId="7bd08e79-952c-46ff-ab15-5f68659defd9" providerId="ADAL" clId="{E26F22A9-EB35-4C0A-BD71-F23CADFA1174}" dt="2022-02-09T14:15:03.221" v="2373" actId="1076"/>
          <ac:picMkLst>
            <pc:docMk/>
            <pc:sldMk cId="2384899415" sldId="4650"/>
            <ac:picMk id="2" creationId="{751BA8FB-A2CF-4331-897D-56116FA86778}"/>
          </ac:picMkLst>
        </pc:picChg>
        <pc:picChg chg="add del mod">
          <ac:chgData name="Aneta Wolanska" userId="7bd08e79-952c-46ff-ab15-5f68659defd9" providerId="ADAL" clId="{E26F22A9-EB35-4C0A-BD71-F23CADFA1174}" dt="2022-02-09T14:13:33.609" v="2351" actId="478"/>
          <ac:picMkLst>
            <pc:docMk/>
            <pc:sldMk cId="2384899415" sldId="4650"/>
            <ac:picMk id="6" creationId="{DE8D2015-AE34-452A-AA89-7373C31A5D86}"/>
          </ac:picMkLst>
        </pc:picChg>
        <pc:picChg chg="add del mod">
          <ac:chgData name="Aneta Wolanska" userId="7bd08e79-952c-46ff-ab15-5f68659defd9" providerId="ADAL" clId="{E26F22A9-EB35-4C0A-BD71-F23CADFA1174}" dt="2022-02-09T14:13:43.150" v="2353"/>
          <ac:picMkLst>
            <pc:docMk/>
            <pc:sldMk cId="2384899415" sldId="4650"/>
            <ac:picMk id="7" creationId="{6891273B-52D6-416A-AD19-2315E717C85E}"/>
          </ac:picMkLst>
        </pc:picChg>
        <pc:picChg chg="add mod">
          <ac:chgData name="Aneta Wolanska" userId="7bd08e79-952c-46ff-ab15-5f68659defd9" providerId="ADAL" clId="{E26F22A9-EB35-4C0A-BD71-F23CADFA1174}" dt="2022-02-09T14:16:27.964" v="2380" actId="1076"/>
          <ac:picMkLst>
            <pc:docMk/>
            <pc:sldMk cId="2384899415" sldId="4650"/>
            <ac:picMk id="10" creationId="{277F1B77-8315-48E0-8037-B68E5A46BB98}"/>
          </ac:picMkLst>
        </pc:picChg>
        <pc:picChg chg="add mod">
          <ac:chgData name="Aneta Wolanska" userId="7bd08e79-952c-46ff-ab15-5f68659defd9" providerId="ADAL" clId="{E26F22A9-EB35-4C0A-BD71-F23CADFA1174}" dt="2022-02-09T14:17:35.681" v="2391" actId="1076"/>
          <ac:picMkLst>
            <pc:docMk/>
            <pc:sldMk cId="2384899415" sldId="4650"/>
            <ac:picMk id="11" creationId="{95273CCC-904A-4FA7-A460-EA2E29D79ADD}"/>
          </ac:picMkLst>
        </pc:picChg>
        <pc:picChg chg="add mod">
          <ac:chgData name="Aneta Wolanska" userId="7bd08e79-952c-46ff-ab15-5f68659defd9" providerId="ADAL" clId="{E26F22A9-EB35-4C0A-BD71-F23CADFA1174}" dt="2022-02-09T14:16:38.063" v="2381" actId="1076"/>
          <ac:picMkLst>
            <pc:docMk/>
            <pc:sldMk cId="2384899415" sldId="4650"/>
            <ac:picMk id="12" creationId="{77447CD3-A1D0-4EC6-92F0-974C078DECEF}"/>
          </ac:picMkLst>
        </pc:picChg>
        <pc:picChg chg="add mod">
          <ac:chgData name="Aneta Wolanska" userId="7bd08e79-952c-46ff-ab15-5f68659defd9" providerId="ADAL" clId="{E26F22A9-EB35-4C0A-BD71-F23CADFA1174}" dt="2022-02-09T14:13:12.182" v="2347" actId="1076"/>
          <ac:picMkLst>
            <pc:docMk/>
            <pc:sldMk cId="2384899415" sldId="4650"/>
            <ac:picMk id="1026" creationId="{3C957584-F4FD-4967-9059-EDA7D14060F3}"/>
          </ac:picMkLst>
        </pc:picChg>
      </pc:sldChg>
    </pc:docChg>
  </pc:docChgLst>
</pc:chgInfo>
</file>

<file path=ppt/comments/modernComment_122A_8E26AD57.xml><?xml version="1.0" encoding="utf-8"?>
<p188:cmLst xmlns:a="http://schemas.openxmlformats.org/drawingml/2006/main" xmlns:r="http://schemas.openxmlformats.org/officeDocument/2006/relationships" xmlns:p188="http://schemas.microsoft.com/office/powerpoint/2018/8/main">
  <p188:cm id="{B98A849E-598E-4300-9599-1CC2CE4CD9FD}" authorId="{FDE926EE-CB69-C87A-7F50-9ABA56246CAA}" created="2022-02-09T14:14:57.651">
    <pc:sldMkLst xmlns:pc="http://schemas.microsoft.com/office/powerpoint/2013/main/command">
      <pc:docMk/>
      <pc:sldMk cId="2384899415" sldId="4650"/>
    </pc:sldMkLst>
    <p188:txBody>
      <a:bodyPr/>
      <a:lstStyle/>
      <a:p>
        <a:r>
          <a:rPr lang="en-GB"/>
          <a:t>GD: Could we have a similar but new graphic here? We've recycled this one a lot already, including earlier in this slide. I added an idea below the image. See the little icon below the graphic for an idea.</a:t>
        </a:r>
      </a:p>
    </p188:txBody>
  </p188:cm>
</p188:cmLst>
</file>

<file path=ppt/comments/modernComment_1231_FBA4AC98.xml><?xml version="1.0" encoding="utf-8"?>
<p188:cmLst xmlns:a="http://schemas.openxmlformats.org/drawingml/2006/main" xmlns:r="http://schemas.openxmlformats.org/officeDocument/2006/relationships" xmlns:p188="http://schemas.microsoft.com/office/powerpoint/2018/8/main">
  <p188:cm id="{B4776CCF-6861-4BF9-B5B3-85FD0B2420A8}" authorId="{E5E8074B-7A34-2CA8-8E8D-2F677374EF9B}" created="2022-02-17T13:53:36.452">
    <pc:sldMkLst xmlns:pc="http://schemas.microsoft.com/office/powerpoint/2013/main/command">
      <pc:docMk/>
      <pc:sldMk cId="4221873304" sldId="4657"/>
    </pc:sldMkLst>
    <p188:replyLst>
      <p188:reply id="{91A8A988-F0A3-4764-B4C5-3A82FB0E3531}" authorId="{E5E8074B-7A34-2CA8-8E8D-2F677374EF9B}" created="2022-02-17T15:44:04.337">
        <p188:txBody>
          <a:bodyPr/>
          <a:lstStyle/>
          <a:p>
            <a:r>
              <a:rPr lang="en-US"/>
              <a:t>GD - please create a graphic of an online meeting happening. This could be just the screen showing a screen full of different faces attending a meeting. Or it could be an avado character sitting at a desk that shows a screen with lots of people attending an online meeting</a:t>
            </a:r>
          </a:p>
        </p188:txBody>
      </p188:reply>
      <p188:reply id="{C01D4FE0-B70B-4250-AE4F-0569AE61E90F}" authorId="{E5E8074B-7A34-2CA8-8E8D-2F677374EF9B}" created="2022-02-28T16:41:36.754">
        <p188:txBody>
          <a:bodyPr/>
          <a:lstStyle/>
          <a:p>
            <a:r>
              <a:rPr lang="en-US"/>
              <a:t>[@Olivia Messer] it's all good to re-use this image (created for the DA toolkit) but please remove the background to make the image work in this slide. Here is a link to the original image - https://floreamlimited.sharepoint.com/Lightbox-Studio/Shared%20Documents/Forms/AllItems.aspx?FolderCTID=0x012000F10B281193B91948839DA24724D23681&amp;id=%2FLightbox%2DStudio%2FShared%20Documents%2FData%20Academy%2FData%20Analyst%202021%2FToolkit%2FGraphics%2FPNG%5FDA%5FToolkit%5Fdiscussion%2Epng&amp;parent=%2FLightbox%2DStudio%2FShared%20Documents%2FData%20Academy%2FData%20Analyst%202021%2FToolkit%2FGraphics</a:t>
            </a:r>
          </a:p>
        </p188:txBody>
      </p188:reply>
    </p188:replyLst>
    <p188:txBody>
      <a:bodyPr/>
      <a:lstStyle/>
      <a:p>
        <a:r>
          <a:rPr lang="en-US"/>
          <a:t>me to check if we have a graphic of video call meeting happening</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459C95-3E38-1F40-8C42-E606917321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0BD6B08-4A5E-F443-84E7-C7BD9454F2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DC91E-938A-A449-9DB3-2D87E5F40ABF}" type="datetimeFigureOut">
              <a:rPr lang="en-US" smtClean="0"/>
              <a:t>3/10/2022</a:t>
            </a:fld>
            <a:endParaRPr lang="en-US"/>
          </a:p>
        </p:txBody>
      </p:sp>
      <p:sp>
        <p:nvSpPr>
          <p:cNvPr id="4" name="Footer Placeholder 3">
            <a:extLst>
              <a:ext uri="{FF2B5EF4-FFF2-40B4-BE49-F238E27FC236}">
                <a16:creationId xmlns:a16="http://schemas.microsoft.com/office/drawing/2014/main" id="{FC4520D9-9729-1045-868A-9EB81BF809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FE5D47-2949-9545-8E96-155B3CFD27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85A6EC-C905-B74E-9315-168DBB7725C0}" type="slidenum">
              <a:rPr lang="en-US" smtClean="0"/>
              <a:t>‹#›</a:t>
            </a:fld>
            <a:endParaRPr lang="en-US"/>
          </a:p>
        </p:txBody>
      </p:sp>
    </p:spTree>
    <p:extLst>
      <p:ext uri="{BB962C8B-B14F-4D97-AF65-F5344CB8AC3E}">
        <p14:creationId xmlns:p14="http://schemas.microsoft.com/office/powerpoint/2010/main" val="4561677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300B2-9874-FA4F-B07C-42563BA15391}" type="datetimeFigureOut">
              <a:rPr lang="en-US" smtClean="0"/>
              <a:t>3/10/2022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B7B43-64F7-CE41-BCAC-E4E7B913F092}" type="slidenum">
              <a:rPr lang="en-US" smtClean="0"/>
              <a:t>‹#›</a:t>
            </a:fld>
            <a:endParaRPr lang="en-US"/>
          </a:p>
        </p:txBody>
      </p:sp>
    </p:spTree>
    <p:extLst>
      <p:ext uri="{BB962C8B-B14F-4D97-AF65-F5344CB8AC3E}">
        <p14:creationId xmlns:p14="http://schemas.microsoft.com/office/powerpoint/2010/main" val="5171796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3.weforum.org/docs/WEF_Future_of_Jobs_2020.pdf"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forms.office.com/Pages/DesignPage.aspx#FormId=nI0fDWumYUG3WxGxnd3cEkx6NRcc1JtAgwxiD9cdWVdUNUNXU0FCUEtHQ0o4MVQ1MldQR0lHM0xVRy4u&amp;Token=28ce5fe7875843e2b9abbf2b1c689b8d"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edium.com/coders-camp/230-machine-learning-projects-with-python-5d0c7abf8265"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dirty="0">
                <a:cs typeface="Calibri"/>
              </a:rPr>
              <a:t> </a:t>
            </a:r>
            <a:r>
              <a:rPr lang="en-GB" b="1" dirty="0"/>
              <a:t>Facilitator: Review answers in the chat.</a:t>
            </a:r>
            <a:endParaRPr lang="en-GB" dirty="0"/>
          </a:p>
          <a:p>
            <a:endParaRPr lang="en-GB"/>
          </a:p>
          <a:p>
            <a:r>
              <a:rPr lang="en-GB" dirty="0"/>
              <a:t>The correct answer is </a:t>
            </a:r>
            <a:r>
              <a:rPr lang="en-GB" b="1" dirty="0"/>
              <a:t>b) 3 to 1. </a:t>
            </a:r>
            <a:endParaRPr lang="en-GB" b="1" dirty="0">
              <a:cs typeface="Calibri"/>
            </a:endParaRPr>
          </a:p>
          <a:p>
            <a:endParaRPr lang="en-GB" b="1">
              <a:cs typeface="Calibri"/>
            </a:endParaRPr>
          </a:p>
          <a:p>
            <a:r>
              <a:rPr lang="en-GB" b="0" i="0" dirty="0">
                <a:solidFill>
                  <a:schemeClr val="tx1"/>
                </a:solidFill>
                <a:effectLst/>
                <a:latin typeface="+mn-lt"/>
              </a:rPr>
              <a:t>This means</a:t>
            </a:r>
            <a:r>
              <a:rPr lang="en-GB" b="0" i="0" u="none" strike="noStrike" dirty="0">
                <a:solidFill>
                  <a:srgbClr val="009BD8"/>
                </a:solidFill>
                <a:effectLst/>
                <a:latin typeface="Lora"/>
              </a:rPr>
              <a:t> there are three times more data science jobs than data scientists looking for new opportunities!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D4251"/>
                </a:solidFill>
                <a:effectLst/>
                <a:latin typeface="Lora"/>
              </a:rPr>
              <a:t>Data science was identified as the skill with the </a:t>
            </a:r>
            <a:r>
              <a:rPr lang="en-GB" b="0" i="0" u="none" strike="noStrike" dirty="0">
                <a:solidFill>
                  <a:srgbClr val="009BD8"/>
                </a:solidFill>
                <a:effectLst/>
                <a:latin typeface="Lora"/>
                <a:hlinkClick r:id="rId3"/>
              </a:rPr>
              <a:t>largest skill gap</a:t>
            </a:r>
            <a:r>
              <a:rPr lang="en-GB" b="0" i="0" dirty="0">
                <a:solidFill>
                  <a:srgbClr val="3D4251"/>
                </a:solidFill>
                <a:effectLst/>
                <a:latin typeface="Lora"/>
              </a:rPr>
              <a:t>, according to a 2021 report by the World Economic Forum.</a:t>
            </a:r>
          </a:p>
          <a:p>
            <a:pPr algn="l"/>
            <a:endParaRPr lang="en-GB" b="0">
              <a:solidFill>
                <a:srgbClr val="666666"/>
              </a:solidFill>
              <a:effectLst/>
            </a:endParaRPr>
          </a:p>
          <a:p>
            <a:r>
              <a:rPr lang="en-GB" b="1" dirty="0">
                <a:solidFill>
                  <a:srgbClr val="666666"/>
                </a:solidFill>
                <a:effectLst/>
              </a:rPr>
              <a:t>Sources:</a:t>
            </a:r>
            <a:r>
              <a:rPr lang="en-GB" b="1" dirty="0">
                <a:solidFill>
                  <a:srgbClr val="666666"/>
                </a:solidFill>
              </a:rPr>
              <a:t> </a:t>
            </a:r>
            <a:endParaRPr lang="en-GB" b="1" dirty="0">
              <a:solidFill>
                <a:srgbClr val="666666"/>
              </a:solidFill>
              <a:effectLst/>
              <a:cs typeface="Calibri"/>
            </a:endParaRPr>
          </a:p>
          <a:p>
            <a:pPr algn="l"/>
            <a:r>
              <a:rPr lang="en-GB" b="0" i="0" dirty="0">
                <a:solidFill>
                  <a:srgbClr val="000000"/>
                </a:solidFill>
                <a:effectLst/>
                <a:latin typeface="Open Sans"/>
                <a:ea typeface="Open Sans"/>
                <a:cs typeface="Open Sans"/>
              </a:rPr>
              <a:t>DuBois, J., 2020. </a:t>
            </a:r>
            <a:r>
              <a:rPr lang="en-GB" b="0" i="1" dirty="0">
                <a:solidFill>
                  <a:srgbClr val="000000"/>
                </a:solidFill>
                <a:effectLst/>
                <a:latin typeface="Open Sans"/>
                <a:ea typeface="Open Sans"/>
                <a:cs typeface="Open Sans"/>
              </a:rPr>
              <a:t>The Data Scientist Shortage in 2020</a:t>
            </a:r>
            <a:r>
              <a:rPr lang="en-GB" b="0" i="0" dirty="0">
                <a:solidFill>
                  <a:srgbClr val="000000"/>
                </a:solidFill>
                <a:effectLst/>
                <a:latin typeface="Open Sans"/>
                <a:ea typeface="Open Sans"/>
                <a:cs typeface="Open Sans"/>
              </a:rPr>
              <a:t>. [online] </a:t>
            </a:r>
            <a:r>
              <a:rPr lang="en-GB" b="0" i="0" dirty="0" err="1">
                <a:solidFill>
                  <a:srgbClr val="000000"/>
                </a:solidFill>
                <a:effectLst/>
                <a:latin typeface="Open Sans"/>
                <a:ea typeface="Open Sans"/>
                <a:cs typeface="Open Sans"/>
              </a:rPr>
              <a:t>QuantHub</a:t>
            </a:r>
            <a:r>
              <a:rPr lang="en-GB" b="0" i="0" dirty="0">
                <a:solidFill>
                  <a:srgbClr val="000000"/>
                </a:solidFill>
                <a:effectLst/>
                <a:latin typeface="Open Sans"/>
                <a:ea typeface="Open Sans"/>
                <a:cs typeface="Open Sans"/>
              </a:rPr>
              <a:t>. Available at: &lt;https://quanthub.com/data-scientist-shortage-2020/&gt; [Accessed 10 February 2022].</a:t>
            </a:r>
          </a:p>
          <a:p>
            <a:pPr algn="l"/>
            <a:endParaRPr lang="en-US" b="0"/>
          </a:p>
          <a:p>
            <a:pPr algn="l"/>
            <a:r>
              <a:rPr lang="en-GB" b="0" i="0" dirty="0">
                <a:solidFill>
                  <a:srgbClr val="000000"/>
                </a:solidFill>
                <a:effectLst/>
                <a:latin typeface="Open Sans"/>
                <a:ea typeface="Open Sans"/>
                <a:cs typeface="Open Sans"/>
              </a:rPr>
              <a:t>Edmond, S., 2021. </a:t>
            </a:r>
            <a:r>
              <a:rPr lang="en-GB" b="0" i="1" dirty="0">
                <a:solidFill>
                  <a:srgbClr val="000000"/>
                </a:solidFill>
                <a:effectLst/>
                <a:latin typeface="Open Sans"/>
                <a:ea typeface="Open Sans"/>
                <a:cs typeface="Open Sans"/>
              </a:rPr>
              <a:t>25 Interesting facts about data science</a:t>
            </a:r>
            <a:r>
              <a:rPr lang="en-GB" b="0" i="0" dirty="0">
                <a:solidFill>
                  <a:srgbClr val="000000"/>
                </a:solidFill>
                <a:effectLst/>
                <a:latin typeface="Open Sans"/>
                <a:ea typeface="Open Sans"/>
                <a:cs typeface="Open Sans"/>
              </a:rPr>
              <a:t>. [online] </a:t>
            </a:r>
            <a:r>
              <a:rPr lang="en-GB" b="0" i="0" dirty="0" err="1">
                <a:solidFill>
                  <a:srgbClr val="000000"/>
                </a:solidFill>
                <a:effectLst/>
                <a:latin typeface="Open Sans"/>
                <a:ea typeface="Open Sans"/>
                <a:cs typeface="Open Sans"/>
              </a:rPr>
              <a:t>Datacamp</a:t>
            </a:r>
            <a:r>
              <a:rPr lang="en-GB" b="0" i="0" dirty="0">
                <a:solidFill>
                  <a:srgbClr val="000000"/>
                </a:solidFill>
                <a:effectLst/>
                <a:latin typeface="Open Sans"/>
                <a:ea typeface="Open Sans"/>
                <a:cs typeface="Open Sans"/>
              </a:rPr>
              <a:t>. Available at: &lt;https://www.datacamp.com/community/blog/interesting-facts-about-data-science&gt; [Accessed 10 February 2022].</a:t>
            </a:r>
            <a:endParaRPr lang="en-GB" dirty="0">
              <a:latin typeface="Open Sans"/>
              <a:ea typeface="Open Sans"/>
              <a:cs typeface="Open Sans"/>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1</a:t>
            </a:fld>
            <a:endParaRPr lang="en-US"/>
          </a:p>
        </p:txBody>
      </p:sp>
    </p:spTree>
    <p:extLst>
      <p:ext uri="{BB962C8B-B14F-4D97-AF65-F5344CB8AC3E}">
        <p14:creationId xmlns:p14="http://schemas.microsoft.com/office/powerpoint/2010/main" val="3534117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1A1A1A"/>
                </a:solidFill>
                <a:effectLst/>
                <a:latin typeface="-apple-system"/>
              </a:rPr>
              <a:t>Tutor note: </a:t>
            </a:r>
            <a:r>
              <a:rPr lang="en-GB" b="0" i="0">
                <a:solidFill>
                  <a:srgbClr val="1A1A1A"/>
                </a:solidFill>
                <a:effectLst/>
                <a:latin typeface="-apple-system"/>
              </a:rPr>
              <a:t>The correct answer is provided on the next slide. Give the group a few minutes to guess before you reveal it.</a:t>
            </a:r>
          </a:p>
          <a:p>
            <a:endParaRPr lang="en-GB"/>
          </a:p>
        </p:txBody>
      </p:sp>
      <p:sp>
        <p:nvSpPr>
          <p:cNvPr id="4" name="Slide Number Placeholder 3"/>
          <p:cNvSpPr>
            <a:spLocks noGrp="1"/>
          </p:cNvSpPr>
          <p:nvPr>
            <p:ph type="sldNum" sz="quarter" idx="5"/>
          </p:nvPr>
        </p:nvSpPr>
        <p:spPr/>
        <p:txBody>
          <a:bodyPr/>
          <a:lstStyle/>
          <a:p>
            <a:fld id="{E82B7B43-64F7-CE41-BCAC-E4E7B913F092}" type="slidenum">
              <a:rPr lang="en-US" smtClean="0"/>
              <a:t>10</a:t>
            </a:fld>
            <a:endParaRPr lang="en-US"/>
          </a:p>
        </p:txBody>
      </p:sp>
    </p:spTree>
    <p:extLst>
      <p:ext uri="{BB962C8B-B14F-4D97-AF65-F5344CB8AC3E}">
        <p14:creationId xmlns:p14="http://schemas.microsoft.com/office/powerpoint/2010/main" val="2244028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Correct </a:t>
            </a:r>
            <a:r>
              <a:rPr lang="en-GB" b="1" i="0">
                <a:solidFill>
                  <a:srgbClr val="1A1A1A"/>
                </a:solidFill>
                <a:effectLst/>
                <a:latin typeface="-apple-system"/>
              </a:rPr>
              <a:t>Answer: </a:t>
            </a:r>
            <a:r>
              <a:rPr lang="en-GB">
                <a:solidFill>
                  <a:srgbClr val="666666"/>
                </a:solidFill>
                <a:effectLst/>
              </a:rPr>
              <a:t>True</a:t>
            </a:r>
          </a:p>
          <a:p>
            <a:pPr algn="l"/>
            <a:endParaRPr lang="en-GB" b="0">
              <a:solidFill>
                <a:srgbClr val="666666"/>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3D4251"/>
                </a:solidFill>
                <a:effectLst/>
                <a:latin typeface="Lora" pitchFamily="2" charset="0"/>
              </a:rPr>
              <a:t>Many businesses make heavy use of Python, but Dropbox was built almost exclusively on this programming language when it was started up in 2008. So integral was Python to Dropbox that in 2013 they managed to convince Guido van Rossum, Python’s creator, to join their staff. He agreed, on the condition that he wouldn’t be put in a managerial or a leadership role.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3D4251"/>
              </a:solidFill>
              <a:effectLst/>
              <a:latin typeface="Lor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3D4251"/>
                </a:solidFill>
                <a:effectLst/>
                <a:latin typeface="Lora" pitchFamily="2" charset="0"/>
              </a:rPr>
              <a:t>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000000"/>
                </a:solidFill>
                <a:effectLst/>
                <a:latin typeface="Open Sans" panose="020B0606030504020204" pitchFamily="34" charset="0"/>
              </a:rPr>
              <a:t>Edmond, S., 2021. </a:t>
            </a:r>
            <a:r>
              <a:rPr lang="en-GB" b="0" i="1">
                <a:solidFill>
                  <a:srgbClr val="000000"/>
                </a:solidFill>
                <a:effectLst/>
                <a:latin typeface="Open Sans" panose="020B0606030504020204" pitchFamily="34" charset="0"/>
              </a:rPr>
              <a:t>25 Interesting facts about data science</a:t>
            </a:r>
            <a:r>
              <a:rPr lang="en-GB" b="0" i="0">
                <a:solidFill>
                  <a:srgbClr val="000000"/>
                </a:solidFill>
                <a:effectLst/>
                <a:latin typeface="Open Sans" panose="020B0606030504020204" pitchFamily="34" charset="0"/>
              </a:rPr>
              <a:t>. [online] </a:t>
            </a:r>
            <a:r>
              <a:rPr lang="en-GB" b="0" i="0" err="1">
                <a:solidFill>
                  <a:srgbClr val="000000"/>
                </a:solidFill>
                <a:effectLst/>
                <a:latin typeface="Open Sans" panose="020B0606030504020204" pitchFamily="34" charset="0"/>
              </a:rPr>
              <a:t>Datacamp</a:t>
            </a:r>
            <a:r>
              <a:rPr lang="en-GB" b="0" i="0">
                <a:solidFill>
                  <a:srgbClr val="000000"/>
                </a:solidFill>
                <a:effectLst/>
                <a:latin typeface="Open Sans" panose="020B0606030504020204" pitchFamily="34" charset="0"/>
              </a:rPr>
              <a:t>. Available at: &lt;https://www.datacamp.com/community/blog/interesting-facts-about-data-science&gt; [Accessed 10 February 2022].</a:t>
            </a:r>
            <a:endParaRPr lang="en-GB" b="0" i="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solidFill>
                <a:srgbClr val="666666"/>
              </a:solidFill>
              <a:effectLst/>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11</a:t>
            </a:fld>
            <a:endParaRPr lang="en-US"/>
          </a:p>
        </p:txBody>
      </p:sp>
    </p:spTree>
    <p:extLst>
      <p:ext uri="{BB962C8B-B14F-4D97-AF65-F5344CB8AC3E}">
        <p14:creationId xmlns:p14="http://schemas.microsoft.com/office/powerpoint/2010/main" val="3877871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cs typeface="Calibri"/>
              </a:rPr>
              <a:t>09.15</a:t>
            </a:r>
          </a:p>
          <a:p>
            <a:r>
              <a:rPr lang="en-GB" b="1">
                <a:cs typeface="Calibri"/>
              </a:rPr>
              <a:t>Tutor note</a:t>
            </a:r>
            <a:r>
              <a:rPr lang="en-GB">
                <a:cs typeface="Calibri"/>
              </a:rPr>
              <a:t> : Share that the numbers here relate to the tasks – there are three tasks to complete in this fusion day. </a:t>
            </a:r>
          </a:p>
          <a:p>
            <a:endParaRPr lang="en-GB">
              <a:cs typeface="Calibri"/>
            </a:endParaRPr>
          </a:p>
          <a:p>
            <a:endParaRPr lang="en-GB">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12</a:t>
            </a:fld>
            <a:endParaRPr lang="en-US"/>
          </a:p>
        </p:txBody>
      </p:sp>
    </p:spTree>
    <p:extLst>
      <p:ext uri="{BB962C8B-B14F-4D97-AF65-F5344CB8AC3E}">
        <p14:creationId xmlns:p14="http://schemas.microsoft.com/office/powerpoint/2010/main" val="3816862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cs typeface="Calibri"/>
              </a:rPr>
              <a:t>Tutor: Click to reveal the three bullet points.</a:t>
            </a:r>
          </a:p>
          <a:p>
            <a:endParaRPr lang="en-US">
              <a:cs typeface="Calibri"/>
            </a:endParaRPr>
          </a:p>
          <a:p>
            <a:r>
              <a:rPr lang="en-US">
                <a:cs typeface="Calibri"/>
              </a:rPr>
              <a:t>Recap on the purpose of fusion days:</a:t>
            </a:r>
            <a:endParaRPr lang="en-US"/>
          </a:p>
          <a:p>
            <a:pPr marL="171450" indent="-171450">
              <a:buFont typeface="Arial"/>
              <a:buChar char="•"/>
            </a:pPr>
            <a:r>
              <a:rPr lang="en-US"/>
              <a:t>It's about ‘fusing’ together everything that you’ve learned during this module</a:t>
            </a:r>
            <a:endParaRPr lang="en-US">
              <a:cs typeface="Calibri" panose="020F0502020204030204"/>
            </a:endParaRPr>
          </a:p>
          <a:p>
            <a:pPr marL="171450" indent="-171450">
              <a:buFont typeface="Arial"/>
              <a:buChar char="•"/>
            </a:pPr>
            <a:r>
              <a:rPr lang="en-US">
                <a:cs typeface="Calibri" panose="020F0502020204030204"/>
              </a:rPr>
              <a:t>It’s an </a:t>
            </a:r>
            <a:r>
              <a:rPr lang="en-US"/>
              <a:t>opportunity for you to put your recently acquired skills and knowledge into practice – in a safe space</a:t>
            </a:r>
            <a:endParaRPr lang="en-US">
              <a:cs typeface="Calibri"/>
            </a:endParaRPr>
          </a:p>
          <a:p>
            <a:pPr marL="171450" indent="-171450">
              <a:buFont typeface="Arial"/>
              <a:buChar char="•"/>
            </a:pPr>
            <a:r>
              <a:rPr lang="en-US">
                <a:cs typeface="Calibri"/>
              </a:rPr>
              <a:t>It’s okay to get it wrong here</a:t>
            </a:r>
          </a:p>
          <a:p>
            <a:pPr marL="171450" indent="-171450">
              <a:buFont typeface="Arial"/>
              <a:buChar char="•"/>
            </a:pPr>
            <a:r>
              <a:rPr lang="en-US">
                <a:cs typeface="Calibri"/>
              </a:rPr>
              <a:t>Learning happens through experiences </a:t>
            </a:r>
            <a:r>
              <a:rPr lang="en-GB" b="0" i="0">
                <a:solidFill>
                  <a:srgbClr val="000000"/>
                </a:solidFill>
                <a:effectLst/>
                <a:latin typeface="source-serif-pro"/>
              </a:rPr>
              <a:t>–</a:t>
            </a:r>
            <a:r>
              <a:rPr lang="en-US">
                <a:cs typeface="Calibri"/>
              </a:rPr>
              <a:t> when we have the space to experiment, make our own choices, get things wrong and overcome obstacles</a:t>
            </a:r>
          </a:p>
          <a:p>
            <a:endParaRPr lang="en-US"/>
          </a:p>
          <a:p>
            <a:r>
              <a:rPr lang="en-US"/>
              <a:t>In this session, just like in pervious fusion days, you’ll complete </a:t>
            </a:r>
            <a:r>
              <a:rPr lang="en-US" b="1"/>
              <a:t>collaborative </a:t>
            </a:r>
            <a:r>
              <a:rPr lang="en-US"/>
              <a:t>and </a:t>
            </a:r>
            <a:r>
              <a:rPr lang="en-US" b="1"/>
              <a:t>individual </a:t>
            </a:r>
            <a:r>
              <a:rPr lang="en-US"/>
              <a:t>activities using data analytics tools to tackle real-world data challenges </a:t>
            </a:r>
            <a:r>
              <a:rPr lang="en-GB" b="0" i="0">
                <a:solidFill>
                  <a:srgbClr val="000000"/>
                </a:solidFill>
                <a:effectLst/>
                <a:latin typeface="source-serif-pro"/>
              </a:rPr>
              <a:t>–</a:t>
            </a:r>
            <a:r>
              <a:rPr lang="en-US"/>
              <a:t> following a story narrative that requires active participation.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13</a:t>
            </a:fld>
            <a:endParaRPr lang="en-US"/>
          </a:p>
        </p:txBody>
      </p:sp>
    </p:spTree>
    <p:extLst>
      <p:ext uri="{BB962C8B-B14F-4D97-AF65-F5344CB8AC3E}">
        <p14:creationId xmlns:p14="http://schemas.microsoft.com/office/powerpoint/2010/main" val="407915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Tutor to reassure learners they do not have to complete all tasks to succeed today.</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14</a:t>
            </a:fld>
            <a:endParaRPr lang="en-US"/>
          </a:p>
        </p:txBody>
      </p:sp>
    </p:spTree>
    <p:extLst>
      <p:ext uri="{BB962C8B-B14F-4D97-AF65-F5344CB8AC3E}">
        <p14:creationId xmlns:p14="http://schemas.microsoft.com/office/powerpoint/2010/main" val="275260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b="1" i="0" u="none" strike="noStrike">
                <a:solidFill>
                  <a:srgbClr val="000000"/>
                </a:solidFill>
                <a:effectLst/>
                <a:latin typeface="Calibri" panose="020F0502020204030204" pitchFamily="34" charset="0"/>
              </a:rPr>
              <a:t>Tutor</a:t>
            </a:r>
            <a:r>
              <a:rPr lang="en-US" sz="1800" b="0" i="0" u="none" strike="noStrike">
                <a:solidFill>
                  <a:srgbClr val="000000"/>
                </a:solidFill>
                <a:effectLst/>
                <a:latin typeface="Calibri" panose="020F0502020204030204" pitchFamily="34" charset="0"/>
              </a:rPr>
              <a:t> : Introduce the story for this fusion day. </a:t>
            </a:r>
            <a:endParaRPr lang="en-US">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15</a:t>
            </a:fld>
            <a:endParaRPr lang="en-US"/>
          </a:p>
        </p:txBody>
      </p:sp>
    </p:spTree>
    <p:extLst>
      <p:ext uri="{BB962C8B-B14F-4D97-AF65-F5344CB8AC3E}">
        <p14:creationId xmlns:p14="http://schemas.microsoft.com/office/powerpoint/2010/main" val="2141948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9.20</a:t>
            </a:r>
            <a:endParaRPr lang="en-GB"/>
          </a:p>
        </p:txBody>
      </p:sp>
      <p:sp>
        <p:nvSpPr>
          <p:cNvPr id="4" name="Slide Number Placeholder 3"/>
          <p:cNvSpPr>
            <a:spLocks noGrp="1"/>
          </p:cNvSpPr>
          <p:nvPr>
            <p:ph type="sldNum" sz="quarter" idx="5"/>
          </p:nvPr>
        </p:nvSpPr>
        <p:spPr/>
        <p:txBody>
          <a:bodyPr/>
          <a:lstStyle/>
          <a:p>
            <a:fld id="{E82B7B43-64F7-CE41-BCAC-E4E7B913F092}" type="slidenum">
              <a:rPr lang="en-US" smtClean="0"/>
              <a:t>16</a:t>
            </a:fld>
            <a:endParaRPr lang="en-US"/>
          </a:p>
        </p:txBody>
      </p:sp>
    </p:spTree>
    <p:extLst>
      <p:ext uri="{BB962C8B-B14F-4D97-AF65-F5344CB8AC3E}">
        <p14:creationId xmlns:p14="http://schemas.microsoft.com/office/powerpoint/2010/main" val="2219648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cs typeface="Calibri"/>
              </a:rPr>
              <a:t>Tutor: Introduce the task and the use of breakout rooms. The question in the speech bubble will appear with a click. </a:t>
            </a:r>
          </a:p>
          <a:p>
            <a:endParaRPr lang="en-US" b="1">
              <a:cs typeface="Calibri"/>
            </a:endParaRPr>
          </a:p>
          <a:p>
            <a:r>
              <a:rPr lang="en-GB" sz="1200" kern="1200">
                <a:solidFill>
                  <a:schemeClr val="tx1"/>
                </a:solidFill>
                <a:effectLst/>
                <a:latin typeface="+mn-lt"/>
                <a:ea typeface="+mn-ea"/>
                <a:cs typeface="+mn-cs"/>
              </a:rPr>
              <a:t>You’ll join a small group of your fellow analysts in a </a:t>
            </a:r>
            <a:r>
              <a:rPr lang="en-GB" sz="1200" b="1" kern="1200">
                <a:solidFill>
                  <a:schemeClr val="tx1"/>
                </a:solidFill>
                <a:effectLst/>
                <a:latin typeface="+mn-lt"/>
                <a:ea typeface="+mn-ea"/>
                <a:cs typeface="+mn-cs"/>
              </a:rPr>
              <a:t>virtual breakout room </a:t>
            </a:r>
            <a:r>
              <a:rPr lang="en-GB" sz="1200" kern="1200">
                <a:solidFill>
                  <a:schemeClr val="tx1"/>
                </a:solidFill>
                <a:effectLst/>
                <a:latin typeface="+mn-lt"/>
                <a:ea typeface="+mn-ea"/>
                <a:cs typeface="+mn-cs"/>
              </a:rPr>
              <a:t>to work together to answer the following question:</a:t>
            </a:r>
          </a:p>
          <a:p>
            <a:r>
              <a:rPr lang="en-GB"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effectLst/>
                <a:latin typeface="Century Gothic" panose="020B0502020202020204" pitchFamily="34" charset="0"/>
                <a:ea typeface="Century Gothic Pro"/>
                <a:cs typeface="Century Gothic Pro"/>
              </a:rPr>
              <a:t>Transport accounts for 23% of the world’s energy-related carbon dioxide (CO2) emissions. What role can data play in reducing this figure?</a:t>
            </a:r>
            <a:endParaRPr lang="en-GB" sz="1200">
              <a:solidFill>
                <a:schemeClr val="bg1"/>
              </a:solidFill>
              <a:effectLst/>
              <a:latin typeface="Century Gothic Pro"/>
              <a:ea typeface="Century Gothic Pro"/>
              <a:cs typeface="Century Gothic Pro"/>
            </a:endParaRPr>
          </a:p>
          <a:p>
            <a:endParaRPr lang="en-US" b="1"/>
          </a:p>
          <a:p>
            <a:r>
              <a:rPr lang="en-US" b="1"/>
              <a:t>Refresh on how to have a collaborative discussion</a:t>
            </a:r>
          </a:p>
          <a:p>
            <a:endParaRPr lang="en-US" b="1">
              <a:cs typeface="Calibri"/>
            </a:endParaRPr>
          </a:p>
          <a:p>
            <a:r>
              <a:rPr lang="en-US"/>
              <a:t>The purpose of the collaborative discussion is to:</a:t>
            </a:r>
            <a:endParaRPr lang="en-US">
              <a:cs typeface="Calibri"/>
            </a:endParaRPr>
          </a:p>
          <a:p>
            <a:pPr marL="171450" indent="-171450">
              <a:buFont typeface="Arial,Sans-Serif"/>
              <a:buChar char="•"/>
            </a:pPr>
            <a:r>
              <a:rPr lang="en-US"/>
              <a:t>Discuss the possible answers to the question posed</a:t>
            </a:r>
            <a:endParaRPr lang="en-US">
              <a:cs typeface="Calibri"/>
            </a:endParaRPr>
          </a:p>
          <a:p>
            <a:pPr marL="171450" indent="-171450">
              <a:buFont typeface="Arial,Sans-Serif"/>
              <a:buChar char="•"/>
            </a:pPr>
            <a:r>
              <a:rPr lang="en-US"/>
              <a:t>Build on each other’s ideas </a:t>
            </a:r>
            <a:endParaRPr lang="en-US">
              <a:cs typeface="Calibri"/>
            </a:endParaRPr>
          </a:p>
          <a:p>
            <a:pPr marL="0" indent="0">
              <a:buFont typeface="Arial,Sans-Serif"/>
              <a:buNone/>
            </a:pPr>
            <a:r>
              <a:rPr lang="en-US" err="1"/>
              <a:t>Emphasise</a:t>
            </a:r>
            <a:r>
              <a:rPr lang="en-US"/>
              <a:t> that it's collaborative, not competitive. Be inclusive, integrate points made by others into your contributions, and clarify meaning.</a:t>
            </a:r>
            <a:endParaRPr lang="en-US">
              <a:cs typeface="Calibri"/>
            </a:endParaRPr>
          </a:p>
          <a:p>
            <a:pPr marL="171450" indent="-171450">
              <a:buFont typeface="Arial,Sans-Serif"/>
              <a:buChar char="•"/>
            </a:pPr>
            <a:endParaRPr lang="en-US"/>
          </a:p>
          <a:p>
            <a:pPr marL="171450" indent="-171450">
              <a:buFont typeface="Arial,Sans-Serif"/>
              <a:buChar char="•"/>
            </a:pPr>
            <a:endParaRPr lang="en-US"/>
          </a:p>
          <a:p>
            <a:pPr marL="0" indent="0">
              <a:buFont typeface="Arial,Sans-Serif"/>
              <a:buNone/>
            </a:pPr>
            <a:r>
              <a:rPr lang="en-US" b="1"/>
              <a:t>Source: </a:t>
            </a:r>
          </a:p>
          <a:p>
            <a:pPr marL="0" indent="0">
              <a:buFont typeface="Arial,Sans-Serif"/>
              <a:buNone/>
            </a:pPr>
            <a:r>
              <a:rPr lang="en-GB" b="0" i="0">
                <a:solidFill>
                  <a:srgbClr val="000000"/>
                </a:solidFill>
                <a:effectLst/>
                <a:latin typeface="Open Sans" panose="020B0606030504020204" pitchFamily="34" charset="0"/>
              </a:rPr>
              <a:t>Mead, L., 2021. </a:t>
            </a:r>
            <a:r>
              <a:rPr lang="en-GB" b="0" i="1">
                <a:solidFill>
                  <a:srgbClr val="000000"/>
                </a:solidFill>
                <a:effectLst/>
                <a:latin typeface="Open Sans" panose="020B0606030504020204" pitchFamily="34" charset="0"/>
              </a:rPr>
              <a:t>The Road to Sustainable Transport</a:t>
            </a:r>
            <a:r>
              <a:rPr lang="en-GB" b="0" i="0">
                <a:solidFill>
                  <a:srgbClr val="000000"/>
                </a:solidFill>
                <a:effectLst/>
                <a:latin typeface="Open Sans" panose="020B0606030504020204" pitchFamily="34" charset="0"/>
              </a:rPr>
              <a:t>. [online] International Institute for Sustainable Development. Available at: &lt;https://www.iisd.org/articles/road-sustainable-transport&gt; [Accessed 10 February 2022].</a:t>
            </a: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17</a:t>
            </a:fld>
            <a:endParaRPr lang="en-US"/>
          </a:p>
        </p:txBody>
      </p:sp>
    </p:spTree>
    <p:extLst>
      <p:ext uri="{BB962C8B-B14F-4D97-AF65-F5344CB8AC3E}">
        <p14:creationId xmlns:p14="http://schemas.microsoft.com/office/powerpoint/2010/main" val="4055276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Tutor note</a:t>
            </a:r>
            <a:r>
              <a:rPr lang="en-GB" b="0"/>
              <a:t>: Each point will appear with a click. </a:t>
            </a:r>
          </a:p>
        </p:txBody>
      </p:sp>
      <p:sp>
        <p:nvSpPr>
          <p:cNvPr id="4" name="Slide Number Placeholder 3"/>
          <p:cNvSpPr>
            <a:spLocks noGrp="1"/>
          </p:cNvSpPr>
          <p:nvPr>
            <p:ph type="sldNum" sz="quarter" idx="5"/>
          </p:nvPr>
        </p:nvSpPr>
        <p:spPr/>
        <p:txBody>
          <a:bodyPr/>
          <a:lstStyle/>
          <a:p>
            <a:fld id="{E82B7B43-64F7-CE41-BCAC-E4E7B913F092}" type="slidenum">
              <a:rPr lang="en-US" smtClean="0"/>
              <a:t>18</a:t>
            </a:fld>
            <a:endParaRPr lang="en-US"/>
          </a:p>
        </p:txBody>
      </p:sp>
    </p:spTree>
    <p:extLst>
      <p:ext uri="{BB962C8B-B14F-4D97-AF65-F5344CB8AC3E}">
        <p14:creationId xmlns:p14="http://schemas.microsoft.com/office/powerpoint/2010/main" val="1862040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Tutor note: Populate each column with the names of participants in each group for breakout rooms. Please remove any columns you don’t need for the session. </a:t>
            </a:r>
          </a:p>
          <a:p>
            <a:endParaRPr lang="en-US" b="1"/>
          </a:p>
          <a:p>
            <a:r>
              <a:rPr lang="en-US" b="0"/>
              <a:t>Tell the participants they’re about to go into breakout rooms to work in smaller groups to generate ideas for this activity. Ask them to find their name on the list and remember what group number they’re in. </a:t>
            </a:r>
          </a:p>
        </p:txBody>
      </p:sp>
      <p:sp>
        <p:nvSpPr>
          <p:cNvPr id="4" name="Slide Number Placeholder 3"/>
          <p:cNvSpPr>
            <a:spLocks noGrp="1"/>
          </p:cNvSpPr>
          <p:nvPr>
            <p:ph type="sldNum" sz="quarter" idx="5"/>
          </p:nvPr>
        </p:nvSpPr>
        <p:spPr/>
        <p:txBody>
          <a:bodyPr/>
          <a:lstStyle/>
          <a:p>
            <a:fld id="{E82B7B43-64F7-CE41-BCAC-E4E7B913F092}" type="slidenum">
              <a:rPr lang="en-US" smtClean="0"/>
              <a:t>19</a:t>
            </a:fld>
            <a:endParaRPr lang="en-US"/>
          </a:p>
        </p:txBody>
      </p:sp>
    </p:spTree>
    <p:extLst>
      <p:ext uri="{BB962C8B-B14F-4D97-AF65-F5344CB8AC3E}">
        <p14:creationId xmlns:p14="http://schemas.microsoft.com/office/powerpoint/2010/main" val="819885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a:cs typeface="Calibri"/>
              </a:rPr>
              <a:t>09:00</a:t>
            </a:r>
          </a:p>
          <a:p>
            <a:r>
              <a:rPr lang="en-GB">
                <a:cs typeface="Calibri"/>
              </a:rPr>
              <a:t>Tutor notes</a:t>
            </a:r>
            <a:r>
              <a:rPr lang="en-GB" b="1">
                <a:cs typeface="Calibri"/>
              </a:rPr>
              <a:t> (for tutor reference only)</a:t>
            </a:r>
          </a:p>
          <a:p>
            <a:r>
              <a:rPr lang="en-GB">
                <a:cs typeface="Calibri"/>
              </a:rPr>
              <a:t>Schedule</a:t>
            </a:r>
          </a:p>
          <a:p>
            <a:endParaRPr lang="en-GB">
              <a:cs typeface="Calibri"/>
            </a:endParaRPr>
          </a:p>
          <a:p>
            <a:r>
              <a:rPr lang="en-GB">
                <a:cs typeface="Calibri"/>
              </a:rPr>
              <a:t>10.30 - learners start Task 2</a:t>
            </a:r>
          </a:p>
          <a:p>
            <a:r>
              <a:rPr lang="en-GB">
                <a:cs typeface="Calibri"/>
              </a:rPr>
              <a:t>Up to 11.30</a:t>
            </a:r>
            <a:endParaRPr lang="en-GB"/>
          </a:p>
          <a:p>
            <a:r>
              <a:rPr lang="en-GB"/>
              <a:t>a) Import and combine the data - 5 mins</a:t>
            </a:r>
            <a:endParaRPr lang="en-GB">
              <a:cs typeface="Calibri"/>
            </a:endParaRPr>
          </a:p>
          <a:p>
            <a:r>
              <a:rPr lang="en-GB"/>
              <a:t>b) Data preparation</a:t>
            </a:r>
            <a:endParaRPr lang="en-GB">
              <a:cs typeface="Calibri"/>
            </a:endParaRPr>
          </a:p>
          <a:p>
            <a:endParaRPr lang="en-GB">
              <a:cs typeface="Calibri"/>
            </a:endParaRPr>
          </a:p>
          <a:p>
            <a:r>
              <a:rPr lang="en-GB">
                <a:cs typeface="Calibri"/>
              </a:rPr>
              <a:t>11.30 Checkpoint 1</a:t>
            </a:r>
          </a:p>
          <a:p>
            <a:r>
              <a:rPr lang="en-GB">
                <a:cs typeface="Calibri"/>
              </a:rPr>
              <a:t>11.45 to 12.45</a:t>
            </a:r>
            <a:endParaRPr lang="en-GB"/>
          </a:p>
          <a:p>
            <a:r>
              <a:rPr lang="en-GB"/>
              <a:t>c) Exploratory data analysis and visualisation – 1hr </a:t>
            </a:r>
            <a:endParaRPr lang="en-GB">
              <a:cs typeface="Calibri"/>
            </a:endParaRPr>
          </a:p>
          <a:p>
            <a:endParaRPr lang="en-GB">
              <a:cs typeface="Calibri"/>
            </a:endParaRPr>
          </a:p>
          <a:p>
            <a:r>
              <a:rPr lang="en-GB">
                <a:cs typeface="Calibri"/>
              </a:rPr>
              <a:t>Recommended lunch – 12.45 - 1.30</a:t>
            </a:r>
          </a:p>
          <a:p>
            <a:r>
              <a:rPr lang="en-GB">
                <a:cs typeface="Calibri"/>
              </a:rPr>
              <a:t>1.30 - 1.45 Checkpoint 2</a:t>
            </a:r>
          </a:p>
          <a:p>
            <a:endParaRPr lang="en-GB">
              <a:cs typeface="Calibri"/>
            </a:endParaRPr>
          </a:p>
          <a:p>
            <a:r>
              <a:rPr lang="en-GB">
                <a:cs typeface="Calibri"/>
              </a:rPr>
              <a:t>1.45 to 2.45</a:t>
            </a:r>
          </a:p>
          <a:p>
            <a:r>
              <a:rPr lang="en-GB"/>
              <a:t>d) Predictive modelling (regression) - 45 mins</a:t>
            </a:r>
            <a:endParaRPr lang="en-GB">
              <a:cs typeface="Calibri"/>
            </a:endParaRPr>
          </a:p>
          <a:p>
            <a:r>
              <a:rPr lang="en-GB"/>
              <a:t>e) Interpret your results – 5 mins 3pm</a:t>
            </a:r>
            <a:endParaRPr lang="en-GB">
              <a:cs typeface="Calibri"/>
            </a:endParaRPr>
          </a:p>
          <a:p>
            <a:endParaRPr lang="en-GB">
              <a:cs typeface="Calibri"/>
            </a:endParaRPr>
          </a:p>
          <a:p>
            <a:r>
              <a:rPr lang="en-GB">
                <a:cs typeface="Calibri"/>
              </a:rPr>
              <a:t>Recommended break - 2.45 to 3pm</a:t>
            </a:r>
          </a:p>
          <a:p>
            <a:endParaRPr lang="en-GB">
              <a:cs typeface="Calibri"/>
            </a:endParaRPr>
          </a:p>
          <a:p>
            <a:r>
              <a:rPr lang="en-GB">
                <a:cs typeface="Calibri"/>
              </a:rPr>
              <a:t>3pm to 4pm - Task 3</a:t>
            </a:r>
          </a:p>
          <a:p>
            <a:r>
              <a:rPr lang="en-GB">
                <a:cs typeface="Calibri"/>
              </a:rPr>
              <a:t>4pm Debrief </a:t>
            </a:r>
          </a:p>
          <a:p>
            <a:endParaRPr lang="en-GB">
              <a:cs typeface="Calibri"/>
            </a:endParaRPr>
          </a:p>
          <a:p>
            <a:endParaRPr lang="en-GB">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2</a:t>
            </a:fld>
            <a:endParaRPr lang="en-US"/>
          </a:p>
        </p:txBody>
      </p:sp>
    </p:spTree>
    <p:extLst>
      <p:ext uri="{BB962C8B-B14F-4D97-AF65-F5344CB8AC3E}">
        <p14:creationId xmlns:p14="http://schemas.microsoft.com/office/powerpoint/2010/main" val="1618886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Tutor note: Each numbered arrow will fly in with a click. </a:t>
            </a:r>
          </a:p>
          <a:p>
            <a:endParaRPr lang="en-US" b="1"/>
          </a:p>
          <a:p>
            <a:r>
              <a:rPr lang="en-US" b="1"/>
              <a:t>Share the link to the </a:t>
            </a:r>
            <a:r>
              <a:rPr lang="en-US" b="1" err="1"/>
              <a:t>Jamboard</a:t>
            </a:r>
            <a:r>
              <a:rPr lang="en-US" b="1"/>
              <a:t> in the chat AFTER you have explained instructions. </a:t>
            </a:r>
            <a:r>
              <a:rPr lang="en-US"/>
              <a:t>(link provided below)</a:t>
            </a:r>
            <a:endParaRPr lang="en-US">
              <a:cs typeface="Calibri"/>
            </a:endParaRPr>
          </a:p>
          <a:p>
            <a:endParaRPr lang="en-US">
              <a:cs typeface="Calibri"/>
            </a:endParaRPr>
          </a:p>
          <a:p>
            <a:r>
              <a:rPr lang="en-US" b="1"/>
              <a:t>Instructions: </a:t>
            </a:r>
          </a:p>
          <a:p>
            <a:pPr marL="228600" indent="-228600">
              <a:buAutoNum type="arabicPeriod"/>
            </a:pPr>
            <a:r>
              <a:rPr lang="en-US"/>
              <a:t>Use the arrows in this area to navigate between slides</a:t>
            </a:r>
          </a:p>
          <a:p>
            <a:pPr marL="228600" indent="-228600">
              <a:buAutoNum type="arabicPeriod"/>
            </a:pPr>
            <a:r>
              <a:rPr lang="en-US"/>
              <a:t>Find the frame with your group number</a:t>
            </a:r>
          </a:p>
          <a:p>
            <a:pPr marL="228600" indent="-228600">
              <a:buAutoNum type="arabicPeriod"/>
            </a:pPr>
            <a:r>
              <a:rPr lang="en-US"/>
              <a:t>Use sticky notes to add your ideas. You can change the </a:t>
            </a:r>
            <a:r>
              <a:rPr lang="en-US" err="1"/>
              <a:t>colour</a:t>
            </a:r>
            <a:r>
              <a:rPr lang="en-US"/>
              <a:t> and position of your sticky notes. Remember to add your name to each sticky note</a:t>
            </a:r>
          </a:p>
          <a:p>
            <a:pPr marL="228600" indent="-228600">
              <a:buAutoNum type="arabicPeriod"/>
            </a:pPr>
            <a:endParaRPr lang="en-US"/>
          </a:p>
          <a:p>
            <a:r>
              <a:rPr lang="en-US" b="1"/>
              <a:t>Tutor</a:t>
            </a:r>
            <a:r>
              <a:rPr lang="en-US"/>
              <a:t>: Start the task by letting learners know that they’re about to go into breakout rooms. Let learners know they have 20 minutes to complete this task.</a:t>
            </a:r>
          </a:p>
          <a:p>
            <a:endParaRPr lang="en-US">
              <a:cs typeface="Calibri" panose="020F0502020204030204"/>
            </a:endParaRPr>
          </a:p>
          <a:p>
            <a:r>
              <a:rPr lang="en-US" b="1"/>
              <a:t>Facilitator</a:t>
            </a:r>
            <a:r>
              <a:rPr lang="en-US"/>
              <a:t>: </a:t>
            </a:r>
            <a:endParaRPr lang="en-US">
              <a:cs typeface="Calibri" panose="020F0502020204030204"/>
            </a:endParaRPr>
          </a:p>
          <a:p>
            <a:pPr marL="171450" indent="-171450">
              <a:buFont typeface="Arial,Sans-Serif"/>
              <a:buChar char="•"/>
            </a:pPr>
            <a:r>
              <a:rPr lang="en-US"/>
              <a:t>Prior to the session, allocate participants to breakout rooms</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n-US"/>
              <a:t>Post a link to the task </a:t>
            </a:r>
            <a:r>
              <a:rPr lang="en-US" err="1"/>
              <a:t>Jamboard</a:t>
            </a:r>
            <a:r>
              <a:rPr lang="en-US"/>
              <a:t> in the chat:</a:t>
            </a:r>
            <a:br>
              <a:rPr lang="en-US"/>
            </a:br>
            <a:r>
              <a:rPr lang="en-US" b="1"/>
              <a:t>https://jamboard.google.com/d/1VupC-Gz0zNSYO4Vo_1lKVAdXnejQn64rf13-DIyqBas/viewer?f=0</a:t>
            </a:r>
          </a:p>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n-US" b="0"/>
              <a:t>Should another copy of the </a:t>
            </a:r>
            <a:r>
              <a:rPr lang="en-US" b="0" err="1"/>
              <a:t>Jamboard</a:t>
            </a:r>
            <a:r>
              <a:rPr lang="en-US" b="0"/>
              <a:t> be needed, please use this link: </a:t>
            </a:r>
            <a:r>
              <a:rPr lang="en-US" b="1"/>
              <a:t>TBC</a:t>
            </a:r>
          </a:p>
          <a:p>
            <a:pPr marL="171450" indent="-171450">
              <a:buFont typeface="Arial,Sans-Serif"/>
              <a:buChar char="•"/>
            </a:pPr>
            <a:r>
              <a:rPr lang="en-US"/>
              <a:t> Put participants into breakout rooms</a:t>
            </a:r>
          </a:p>
        </p:txBody>
      </p:sp>
      <p:sp>
        <p:nvSpPr>
          <p:cNvPr id="4" name="Slide Number Placeholder 3"/>
          <p:cNvSpPr>
            <a:spLocks noGrp="1"/>
          </p:cNvSpPr>
          <p:nvPr>
            <p:ph type="sldNum" sz="quarter" idx="5"/>
          </p:nvPr>
        </p:nvSpPr>
        <p:spPr/>
        <p:txBody>
          <a:bodyPr/>
          <a:lstStyle/>
          <a:p>
            <a:fld id="{E82B7B43-64F7-CE41-BCAC-E4E7B913F092}" type="slidenum">
              <a:rPr lang="en-US" smtClean="0"/>
              <a:t>20</a:t>
            </a:fld>
            <a:endParaRPr lang="en-US"/>
          </a:p>
        </p:txBody>
      </p:sp>
    </p:spTree>
    <p:extLst>
      <p:ext uri="{BB962C8B-B14F-4D97-AF65-F5344CB8AC3E}">
        <p14:creationId xmlns:p14="http://schemas.microsoft.com/office/powerpoint/2010/main" val="2191459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cs typeface="Calibri"/>
              </a:rPr>
              <a:t>9.35 - 9.50</a:t>
            </a:r>
          </a:p>
          <a:p>
            <a:r>
              <a:rPr lang="en-GB" b="1">
                <a:cs typeface="Calibri"/>
              </a:rPr>
              <a:t>Task 1 Answers</a:t>
            </a:r>
            <a:endParaRPr lang="en-GB"/>
          </a:p>
          <a:p>
            <a:r>
              <a:rPr lang="en-GB" b="1"/>
              <a:t>Source:</a:t>
            </a:r>
            <a:endParaRPr lang="en-GB"/>
          </a:p>
          <a:p>
            <a:r>
              <a:rPr lang="en-GB" b="0" i="0" err="1">
                <a:solidFill>
                  <a:srgbClr val="000000"/>
                </a:solidFill>
                <a:effectLst/>
                <a:latin typeface="Open Sans"/>
                <a:ea typeface="Open Sans"/>
                <a:cs typeface="Open Sans"/>
              </a:rPr>
              <a:t>IFLScience</a:t>
            </a:r>
            <a:r>
              <a:rPr lang="en-GB" b="0" i="0">
                <a:solidFill>
                  <a:srgbClr val="000000"/>
                </a:solidFill>
                <a:effectLst/>
                <a:latin typeface="Open Sans"/>
                <a:ea typeface="Open Sans"/>
                <a:cs typeface="Open Sans"/>
              </a:rPr>
              <a:t>. n.d. </a:t>
            </a:r>
            <a:r>
              <a:rPr lang="en-GB" b="0" i="1">
                <a:solidFill>
                  <a:srgbClr val="000000"/>
                </a:solidFill>
                <a:effectLst/>
                <a:latin typeface="Open Sans"/>
                <a:ea typeface="Open Sans"/>
                <a:cs typeface="Open Sans"/>
              </a:rPr>
              <a:t>Will Self-Driving Cars Reduce Energy Use And Make Travel Better For The Environment?</a:t>
            </a:r>
            <a:r>
              <a:rPr lang="en-GB" b="0" i="0">
                <a:solidFill>
                  <a:srgbClr val="000000"/>
                </a:solidFill>
                <a:effectLst/>
                <a:latin typeface="Open Sans"/>
                <a:ea typeface="Open Sans"/>
                <a:cs typeface="Open Sans"/>
              </a:rPr>
              <a:t>. [online] Available at: &lt;https://www.iflscience.com/technology/will-self-driving-cars-reduce-energy-use-and-make-travel-better-environment/&gt; [Accessed 10 February 2022].</a:t>
            </a:r>
            <a:endParaRPr lang="en-GB" b="1">
              <a:latin typeface="Open Sans"/>
              <a:ea typeface="Open Sans"/>
              <a:cs typeface="Open Sans"/>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21</a:t>
            </a:fld>
            <a:endParaRPr lang="en-US"/>
          </a:p>
        </p:txBody>
      </p:sp>
    </p:spTree>
    <p:extLst>
      <p:ext uri="{BB962C8B-B14F-4D97-AF65-F5344CB8AC3E}">
        <p14:creationId xmlns:p14="http://schemas.microsoft.com/office/powerpoint/2010/main" val="256376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22</a:t>
            </a:fld>
            <a:endParaRPr lang="en-US"/>
          </a:p>
        </p:txBody>
      </p:sp>
    </p:spTree>
    <p:extLst>
      <p:ext uri="{BB962C8B-B14F-4D97-AF65-F5344CB8AC3E}">
        <p14:creationId xmlns:p14="http://schemas.microsoft.com/office/powerpoint/2010/main" val="3654181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2B7B43-64F7-CE41-BCAC-E4E7B913F092}" type="slidenum">
              <a:rPr lang="en-US" smtClean="0"/>
              <a:t>23</a:t>
            </a:fld>
            <a:endParaRPr lang="en-US"/>
          </a:p>
        </p:txBody>
      </p:sp>
    </p:spTree>
    <p:extLst>
      <p:ext uri="{BB962C8B-B14F-4D97-AF65-F5344CB8AC3E}">
        <p14:creationId xmlns:p14="http://schemas.microsoft.com/office/powerpoint/2010/main" val="1352980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806626772f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75" name="Google Shape;2075;g806626772f_0_2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nSpc>
                <a:spcPct val="114999"/>
              </a:lnSpc>
            </a:pPr>
            <a:r>
              <a:rPr lang="en-GB" b="1"/>
              <a:t>At tutor's discretion – hide slide if not required</a:t>
            </a:r>
            <a:endParaRPr lang="en-US" b="1"/>
          </a:p>
          <a:p>
            <a:pPr>
              <a:lnSpc>
                <a:spcPct val="114999"/>
              </a:lnSpc>
            </a:pPr>
            <a:endParaRPr lang="en-GB" sz="1000">
              <a:solidFill>
                <a:srgbClr val="000000"/>
              </a:solidFill>
              <a:latin typeface="Raleway"/>
              <a:ea typeface="Raleway"/>
              <a:cs typeface="Raleway"/>
              <a:sym typeface="Raleway"/>
            </a:endParaRPr>
          </a:p>
          <a:p>
            <a:pPr>
              <a:lnSpc>
                <a:spcPct val="114999"/>
              </a:lnSpc>
            </a:pPr>
            <a:r>
              <a:rPr lang="en-GB" sz="1000">
                <a:solidFill>
                  <a:srgbClr val="000000"/>
                </a:solidFill>
                <a:latin typeface="Raleway"/>
                <a:ea typeface="Raleway"/>
                <a:cs typeface="Raleway"/>
                <a:sym typeface="Raleway"/>
              </a:rPr>
              <a:t>Re start at 10:00 </a:t>
            </a:r>
            <a:endParaRPr lang="en-GB"/>
          </a:p>
          <a:p>
            <a:pPr>
              <a:lnSpc>
                <a:spcPct val="114999"/>
              </a:lnSpc>
            </a:pPr>
            <a:endParaRPr lang="en-GB" sz="1000">
              <a:solidFill>
                <a:srgbClr val="000000"/>
              </a:solidFill>
              <a:latin typeface="Raleway"/>
              <a:ea typeface="Raleway"/>
              <a:cs typeface="Raleway"/>
              <a:sym typeface="Raleway"/>
            </a:endParaRPr>
          </a:p>
          <a:p>
            <a:pPr marL="0" lvl="0" indent="0" algn="l">
              <a:lnSpc>
                <a:spcPct val="114999"/>
              </a:lnSpc>
              <a:spcBef>
                <a:spcPts val="0"/>
              </a:spcBef>
              <a:spcAft>
                <a:spcPts val="0"/>
              </a:spcAft>
              <a:buNone/>
            </a:pPr>
            <a:r>
              <a:rPr lang="en-GB" sz="1000">
                <a:solidFill>
                  <a:srgbClr val="000000"/>
                </a:solidFill>
                <a:latin typeface="Raleway"/>
                <a:ea typeface="Raleway"/>
                <a:cs typeface="Raleway"/>
                <a:sym typeface="Raleway"/>
              </a:rPr>
              <a:t>Ten-minute break</a:t>
            </a:r>
            <a:endParaRPr lang="en-GB" sz="1000">
              <a:solidFill>
                <a:srgbClr val="000000"/>
              </a:solidFill>
              <a:latin typeface="Raleway"/>
              <a:ea typeface="Raleway"/>
              <a:cs typeface="Raleway"/>
            </a:endParaRPr>
          </a:p>
          <a:p>
            <a:pPr>
              <a:lnSpc>
                <a:spcPct val="114999"/>
              </a:lnSpc>
            </a:pPr>
            <a:endParaRPr lang="en-GB" sz="1000">
              <a:latin typeface="Raleway"/>
              <a:ea typeface="Calibri"/>
              <a:cs typeface="Calibri"/>
            </a:endParaRPr>
          </a:p>
          <a:p>
            <a:pPr>
              <a:lnSpc>
                <a:spcPct val="114999"/>
              </a:lnSpc>
            </a:pPr>
            <a:endParaRPr lang="en-GB" sz="1000" b="1">
              <a:latin typeface="Raleway"/>
              <a:ea typeface="Calibri"/>
              <a:cs typeface="Calibri"/>
            </a:endParaRPr>
          </a:p>
          <a:p>
            <a:pPr>
              <a:lnSpc>
                <a:spcPct val="114999"/>
              </a:lnSpc>
            </a:pPr>
            <a:endParaRPr lang="en-GB" sz="1000">
              <a:latin typeface="Raleway"/>
              <a:ea typeface="Calibri"/>
              <a:cs typeface="Calibri"/>
            </a:endParaRPr>
          </a:p>
          <a:p>
            <a:pPr>
              <a:lnSpc>
                <a:spcPct val="114999"/>
              </a:lnSpc>
            </a:pPr>
            <a:endParaRPr lang="en-GB" sz="1000">
              <a:latin typeface="Raleway"/>
              <a:ea typeface="Calibri"/>
              <a:cs typeface="Calibri"/>
            </a:endParaRPr>
          </a:p>
        </p:txBody>
      </p:sp>
      <p:sp>
        <p:nvSpPr>
          <p:cNvPr id="2076" name="Google Shape;2076;g806626772f_0_2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a:solidFill>
                  <a:schemeClr val="dk1"/>
                </a:solidFill>
                <a:latin typeface="Cabin"/>
                <a:ea typeface="Cabin"/>
                <a:cs typeface="Cabin"/>
                <a:sym typeface="Cabin"/>
              </a:rPr>
              <a:t>24</a:t>
            </a:fld>
            <a:endParaRPr sz="1200">
              <a:solidFill>
                <a:schemeClr val="dk1"/>
              </a:solidFill>
              <a:latin typeface="Cabin"/>
              <a:ea typeface="Cabin"/>
              <a:cs typeface="Cabin"/>
              <a:sym typeface="Cabin"/>
            </a:endParaRPr>
          </a:p>
        </p:txBody>
      </p:sp>
    </p:spTree>
    <p:extLst>
      <p:ext uri="{BB962C8B-B14F-4D97-AF65-F5344CB8AC3E}">
        <p14:creationId xmlns:p14="http://schemas.microsoft.com/office/powerpoint/2010/main" val="2622762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a:t>At tutor's discretion – hide slide if not required</a:t>
            </a:r>
            <a:endParaRPr lang="en-US" b="1"/>
          </a:p>
          <a:p>
            <a:endParaRPr lang="en-GB" b="1"/>
          </a:p>
          <a:p>
            <a:r>
              <a:rPr lang="en-GB" b="1"/>
              <a:t>Facilitator: Review answers in the chat and then provide the correct answer.</a:t>
            </a:r>
            <a:endParaRPr lang="en-GB">
              <a:cs typeface="Calibri"/>
            </a:endParaRPr>
          </a:p>
          <a:p>
            <a:endParaRPr lang="en-GB"/>
          </a:p>
          <a:p>
            <a:r>
              <a:rPr lang="en-GB"/>
              <a:t>The correct answer is </a:t>
            </a:r>
            <a:r>
              <a:rPr lang="en-GB" b="1"/>
              <a:t>C) 164%</a:t>
            </a:r>
            <a:r>
              <a:rPr lang="en-GB"/>
              <a:t>.</a:t>
            </a:r>
            <a:endParaRPr lang="en-GB">
              <a:cs typeface="Calibri"/>
            </a:endParaRPr>
          </a:p>
          <a:p>
            <a:endParaRPr lang="en-GB" b="0"/>
          </a:p>
          <a:p>
            <a:r>
              <a:rPr lang="en-GB" b="0" i="1" u="none" strike="noStrike">
                <a:solidFill>
                  <a:srgbClr val="196DB6"/>
                </a:solidFill>
                <a:effectLst/>
                <a:latin typeface="Overpass"/>
              </a:rPr>
              <a:t>“Data privacy”</a:t>
            </a:r>
            <a:r>
              <a:rPr lang="en-GB" b="0" i="1">
                <a:solidFill>
                  <a:srgbClr val="5D5D5D"/>
                </a:solidFill>
                <a:effectLst/>
                <a:latin typeface="Overpass"/>
              </a:rPr>
              <a:t> has seen a search growth of 164% over the last five years. People are now searching about their data privacy in greater numbers by the month. </a:t>
            </a:r>
            <a:endParaRPr lang="en-GB" b="0"/>
          </a:p>
          <a:p>
            <a:endParaRPr lang="en-GB"/>
          </a:p>
          <a:p>
            <a:r>
              <a:rPr lang="en-GB" b="1"/>
              <a:t>Source:</a:t>
            </a:r>
            <a:endParaRPr lang="en-GB" b="1">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000000"/>
                </a:solidFill>
                <a:effectLst/>
                <a:latin typeface="Open Sans" panose="020B0606030504020204" pitchFamily="34" charset="0"/>
              </a:rPr>
              <a:t>Exploding Topics. 2021. </a:t>
            </a:r>
            <a:r>
              <a:rPr lang="en-GB" b="0" i="1">
                <a:solidFill>
                  <a:srgbClr val="196DB6"/>
                </a:solidFill>
                <a:effectLst/>
                <a:latin typeface="Overpass"/>
              </a:rPr>
              <a:t>7 Key Data Science Trends For 2021-2025 </a:t>
            </a:r>
            <a:r>
              <a:rPr lang="en-GB" b="0" i="0">
                <a:solidFill>
                  <a:srgbClr val="000000"/>
                </a:solidFill>
                <a:effectLst/>
                <a:latin typeface="Open Sans" panose="020B0606030504020204" pitchFamily="34" charset="0"/>
              </a:rPr>
              <a:t>[online] Available at: &lt;https://explodingtopics.com/blog/data-science-trends&gt; [Accessed 7 February 2022].</a:t>
            </a:r>
          </a:p>
          <a:p>
            <a:pPr>
              <a:defRPr/>
            </a:pPr>
            <a:endParaRPr lang="en-GB">
              <a:solidFill>
                <a:srgbClr val="000000"/>
              </a:solidFill>
              <a:latin typeface="Open Sans" panose="020B0606030504020204" pitchFamily="34" charset="0"/>
              <a:ea typeface="Open Sans"/>
              <a:cs typeface="Open Sans"/>
            </a:endParaRPr>
          </a:p>
          <a:p>
            <a:pPr>
              <a:defRPr/>
            </a:pPr>
            <a:endParaRPr lang="en-GB" b="1">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25</a:t>
            </a:fld>
            <a:endParaRPr lang="en-US"/>
          </a:p>
        </p:txBody>
      </p:sp>
    </p:spTree>
    <p:extLst>
      <p:ext uri="{BB962C8B-B14F-4D97-AF65-F5344CB8AC3E}">
        <p14:creationId xmlns:p14="http://schemas.microsoft.com/office/powerpoint/2010/main" val="1266851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a:cs typeface="Calibri"/>
              </a:rPr>
              <a:t>10.00</a:t>
            </a:r>
            <a:endParaRPr lang="en-US"/>
          </a:p>
          <a:p>
            <a:r>
              <a:rPr lang="en-GB" b="1">
                <a:cs typeface="Calibri"/>
              </a:rPr>
              <a:t>Tutor note</a:t>
            </a:r>
            <a:r>
              <a:rPr lang="en-GB">
                <a:cs typeface="Calibri"/>
              </a:rPr>
              <a:t> : Share that the numbers here relate to the tasks </a:t>
            </a:r>
          </a:p>
          <a:p>
            <a:endParaRPr lang="en-GB">
              <a:cs typeface="Calibri"/>
            </a:endParaRPr>
          </a:p>
          <a:p>
            <a:endParaRPr lang="en-GB">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26</a:t>
            </a:fld>
            <a:endParaRPr lang="en-US"/>
          </a:p>
        </p:txBody>
      </p:sp>
    </p:spTree>
    <p:extLst>
      <p:ext uri="{BB962C8B-B14F-4D97-AF65-F5344CB8AC3E}">
        <p14:creationId xmlns:p14="http://schemas.microsoft.com/office/powerpoint/2010/main" val="1465385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p:txBody>
      </p:sp>
      <p:sp>
        <p:nvSpPr>
          <p:cNvPr id="4" name="Slide Number Placeholder 3"/>
          <p:cNvSpPr>
            <a:spLocks noGrp="1"/>
          </p:cNvSpPr>
          <p:nvPr>
            <p:ph type="sldNum" sz="quarter" idx="5"/>
          </p:nvPr>
        </p:nvSpPr>
        <p:spPr/>
        <p:txBody>
          <a:bodyPr/>
          <a:lstStyle/>
          <a:p>
            <a:fld id="{E82B7B43-64F7-CE41-BCAC-E4E7B913F092}" type="slidenum">
              <a:rPr lang="en-US" smtClean="0"/>
              <a:t>28</a:t>
            </a:fld>
            <a:endParaRPr lang="en-US"/>
          </a:p>
        </p:txBody>
      </p:sp>
    </p:spTree>
    <p:extLst>
      <p:ext uri="{BB962C8B-B14F-4D97-AF65-F5344CB8AC3E}">
        <p14:creationId xmlns:p14="http://schemas.microsoft.com/office/powerpoint/2010/main" val="1814943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panose="020F0502020204030204"/>
            </a:endParaRPr>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29</a:t>
            </a:fld>
            <a:endParaRPr lang="en-US"/>
          </a:p>
        </p:txBody>
      </p:sp>
    </p:spTree>
    <p:extLst>
      <p:ext uri="{BB962C8B-B14F-4D97-AF65-F5344CB8AC3E}">
        <p14:creationId xmlns:p14="http://schemas.microsoft.com/office/powerpoint/2010/main" val="3299207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10.05</a:t>
            </a:r>
          </a:p>
          <a:p>
            <a:endParaRPr lang="en-GB">
              <a:cs typeface="Calibri"/>
            </a:endParaRPr>
          </a:p>
          <a:p>
            <a:endParaRPr lang="en-GB">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31</a:t>
            </a:fld>
            <a:endParaRPr lang="en-US"/>
          </a:p>
        </p:txBody>
      </p:sp>
    </p:spTree>
    <p:extLst>
      <p:ext uri="{BB962C8B-B14F-4D97-AF65-F5344CB8AC3E}">
        <p14:creationId xmlns:p14="http://schemas.microsoft.com/office/powerpoint/2010/main" val="2933198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
              <a:t>Be on time (have your time-keeping devices on hand!)</a:t>
            </a:r>
          </a:p>
          <a:p>
            <a:pPr marL="171450" indent="-171450">
              <a:buFont typeface="Arial" panose="020B0604020202020204" pitchFamily="34" charset="0"/>
              <a:buChar char="•"/>
            </a:pPr>
            <a:r>
              <a:rPr lang="en"/>
              <a:t>Make sure mo</a:t>
            </a:r>
            <a:r>
              <a:rPr lang="en-US"/>
              <a:t>bile phones are on silent</a:t>
            </a:r>
            <a:endParaRPr lang="en"/>
          </a:p>
          <a:p>
            <a:pPr>
              <a:buNone/>
            </a:pPr>
            <a:r>
              <a:rPr lang="en-US" b="1"/>
              <a:t>Tutor: Explain the features they’ll be using (unmute if they want to talk or otherwise remain mute, raising virtual hands, chat box, etc.)</a:t>
            </a:r>
            <a:endParaRPr lang="en" b="1"/>
          </a:p>
          <a:p>
            <a:pPr marL="171450" indent="-171450">
              <a:buFont typeface="Arial" panose="020B0604020202020204" pitchFamily="34" charset="0"/>
              <a:buChar char="•"/>
            </a:pPr>
            <a:r>
              <a:rPr lang="en-US"/>
              <a:t>If you're comfortable to do so, keep your camera on</a:t>
            </a:r>
            <a:endParaRPr lang="en-US">
              <a:cs typeface="Calibri"/>
            </a:endParaRPr>
          </a:p>
          <a:p>
            <a:pPr marL="171450" indent="-171450">
              <a:buFont typeface="Arial" panose="020B0604020202020204" pitchFamily="34" charset="0"/>
              <a:buChar char="•"/>
            </a:pPr>
            <a:r>
              <a:rPr lang="en-US"/>
              <a:t>If you’re facing connection issues, log back in</a:t>
            </a:r>
            <a:endParaRPr lang="en"/>
          </a:p>
          <a:p>
            <a:pPr marL="171450" indent="-171450">
              <a:buFont typeface="Arial" panose="020B0604020202020204" pitchFamily="34" charset="0"/>
              <a:buChar char="•"/>
            </a:pPr>
            <a:r>
              <a:rPr lang="en-US"/>
              <a:t>Be present and positive</a:t>
            </a:r>
            <a:endParaRPr lang="en-US">
              <a:cs typeface="Calibri"/>
            </a:endParaRPr>
          </a:p>
          <a:p>
            <a:pPr marL="171450" indent="-171450">
              <a:buFont typeface="Arial" panose="020B0604020202020204" pitchFamily="34" charset="0"/>
              <a:buChar char="•"/>
            </a:pPr>
            <a:r>
              <a:rPr lang="en-US"/>
              <a:t>It's OK to not be perfect</a:t>
            </a:r>
            <a:endParaRPr lang="en-US">
              <a:cs typeface="Calibri"/>
            </a:endParaRPr>
          </a:p>
          <a:p>
            <a:pPr>
              <a:buNone/>
            </a:pPr>
            <a:endParaRPr lang="en-US"/>
          </a:p>
          <a:p>
            <a:r>
              <a:rPr lang="en" b="1"/>
              <a:t>Tutor:</a:t>
            </a:r>
            <a:r>
              <a:rPr lang="en"/>
              <a:t> Emphasise the importance of noting the time allocated to each task. For example, if you are allocated two hours to complete a task, that indicates how detailed your work should be </a:t>
            </a:r>
            <a:r>
              <a:rPr lang="en-GB" b="0" i="0">
                <a:solidFill>
                  <a:srgbClr val="000000"/>
                </a:solidFill>
                <a:effectLst/>
                <a:latin typeface="source-serif-pro"/>
              </a:rPr>
              <a:t>–</a:t>
            </a:r>
            <a:r>
              <a:rPr lang="en"/>
              <a:t> and how much time you should allocate to planning, doing and reviewing. This is really important and will help you to achieve a successful outcome.</a:t>
            </a:r>
            <a:endParaRPr lang="en">
              <a:cs typeface="Calibri"/>
            </a:endParaRPr>
          </a:p>
          <a:p>
            <a:pPr>
              <a:buNone/>
            </a:pPr>
            <a:endParaRPr lang="en"/>
          </a:p>
          <a:p>
            <a:pPr>
              <a:buNone/>
            </a:pPr>
            <a:endParaRPr lang="en-US"/>
          </a:p>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496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10.05 - 10.30</a:t>
            </a:r>
            <a:endParaRPr lang="en-US"/>
          </a:p>
          <a:p>
            <a:r>
              <a:rPr lang="en-GB" b="1"/>
              <a:t>Tutor note: </a:t>
            </a:r>
            <a:r>
              <a:rPr lang="en-GB" b="0"/>
              <a:t>Open </a:t>
            </a:r>
            <a:r>
              <a:rPr lang="en-GB"/>
              <a:t>the task sheet and take the learners through the process of tasks 2 and 3 in detail. Once you’ve finished, ask them if they have any questions.</a:t>
            </a:r>
            <a:endParaRPr lang="en-GB">
              <a:cs typeface="Calibri" panose="020F0502020204030204"/>
            </a:endParaRPr>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32</a:t>
            </a:fld>
            <a:endParaRPr lang="en-US"/>
          </a:p>
        </p:txBody>
      </p:sp>
    </p:spTree>
    <p:extLst>
      <p:ext uri="{BB962C8B-B14F-4D97-AF65-F5344CB8AC3E}">
        <p14:creationId xmlns:p14="http://schemas.microsoft.com/office/powerpoint/2010/main" val="3712946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10.30</a:t>
            </a:r>
            <a:endParaRPr lang="en-US"/>
          </a:p>
          <a:p>
            <a:r>
              <a:rPr lang="en-GB" b="1"/>
              <a:t>Tutor note</a:t>
            </a:r>
            <a:r>
              <a:rPr lang="en-GB"/>
              <a:t>: Encourage learners to manage their break time. Suggest 15 mins around 2.45</a:t>
            </a:r>
            <a:endParaRPr lang="en-GB">
              <a:cs typeface="Calibri"/>
            </a:endParaRPr>
          </a:p>
          <a:p>
            <a:endParaRPr lang="en-GB">
              <a:cs typeface="Calibri"/>
            </a:endParaRPr>
          </a:p>
          <a:p>
            <a:endParaRPr lang="en-GB">
              <a:cs typeface="Calibri"/>
            </a:endParaRPr>
          </a:p>
          <a:p>
            <a:endParaRPr lang="en-GB">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34</a:t>
            </a:fld>
            <a:endParaRPr lang="en-US"/>
          </a:p>
        </p:txBody>
      </p:sp>
    </p:spTree>
    <p:extLst>
      <p:ext uri="{BB962C8B-B14F-4D97-AF65-F5344CB8AC3E}">
        <p14:creationId xmlns:p14="http://schemas.microsoft.com/office/powerpoint/2010/main" val="3842384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35</a:t>
            </a:fld>
            <a:endParaRPr lang="en-US"/>
          </a:p>
        </p:txBody>
      </p:sp>
    </p:spTree>
    <p:extLst>
      <p:ext uri="{BB962C8B-B14F-4D97-AF65-F5344CB8AC3E}">
        <p14:creationId xmlns:p14="http://schemas.microsoft.com/office/powerpoint/2010/main" val="1913589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a:t>Tutor note</a:t>
            </a:r>
            <a:r>
              <a:rPr lang="en-GB"/>
              <a:t>: Pick a learner who’s rated the activity above 7 and ask for details. </a:t>
            </a:r>
          </a:p>
        </p:txBody>
      </p:sp>
      <p:sp>
        <p:nvSpPr>
          <p:cNvPr id="4" name="Slide Number Placeholder 3"/>
          <p:cNvSpPr>
            <a:spLocks noGrp="1"/>
          </p:cNvSpPr>
          <p:nvPr>
            <p:ph type="sldNum" sz="quarter" idx="5"/>
          </p:nvPr>
        </p:nvSpPr>
        <p:spPr/>
        <p:txBody>
          <a:bodyPr/>
          <a:lstStyle/>
          <a:p>
            <a:fld id="{E82B7B43-64F7-CE41-BCAC-E4E7B913F092}" type="slidenum">
              <a:rPr lang="en-US" smtClean="0"/>
              <a:t>36</a:t>
            </a:fld>
            <a:endParaRPr lang="en-US"/>
          </a:p>
        </p:txBody>
      </p:sp>
    </p:spTree>
    <p:extLst>
      <p:ext uri="{BB962C8B-B14F-4D97-AF65-F5344CB8AC3E}">
        <p14:creationId xmlns:p14="http://schemas.microsoft.com/office/powerpoint/2010/main" val="49140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a:t>Tutor note: </a:t>
            </a:r>
            <a:r>
              <a:rPr lang="en-GB" b="0" i="0"/>
              <a:t>T</a:t>
            </a:r>
            <a:r>
              <a:rPr lang="en-GB" b="0"/>
              <a:t>he text under each image will appear with a click.</a:t>
            </a:r>
          </a:p>
        </p:txBody>
      </p:sp>
      <p:sp>
        <p:nvSpPr>
          <p:cNvPr id="4" name="Slide Number Placeholder 3"/>
          <p:cNvSpPr>
            <a:spLocks noGrp="1"/>
          </p:cNvSpPr>
          <p:nvPr>
            <p:ph type="sldNum" sz="quarter" idx="5"/>
          </p:nvPr>
        </p:nvSpPr>
        <p:spPr/>
        <p:txBody>
          <a:bodyPr/>
          <a:lstStyle/>
          <a:p>
            <a:fld id="{E82B7B43-64F7-CE41-BCAC-E4E7B913F092}" type="slidenum">
              <a:rPr lang="en-US" smtClean="0"/>
              <a:t>37</a:t>
            </a:fld>
            <a:endParaRPr lang="en-US"/>
          </a:p>
        </p:txBody>
      </p:sp>
    </p:spTree>
    <p:extLst>
      <p:ext uri="{BB962C8B-B14F-4D97-AF65-F5344CB8AC3E}">
        <p14:creationId xmlns:p14="http://schemas.microsoft.com/office/powerpoint/2010/main" val="1704703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Tutor note: </a:t>
            </a:r>
            <a:r>
              <a:rPr lang="en-US"/>
              <a:t>Show this slide before sharing worked examples in the </a:t>
            </a:r>
            <a:r>
              <a:rPr lang="en-US" b="1"/>
              <a:t>analysis tools. </a:t>
            </a:r>
            <a:endParaRPr lang="en-US"/>
          </a:p>
          <a:p>
            <a:endParaRPr lang="en-US" b="1">
              <a:cs typeface="Calibri"/>
            </a:endParaRPr>
          </a:p>
          <a:p>
            <a:r>
              <a:rPr lang="en-US" b="1">
                <a:cs typeface="Calibri"/>
              </a:rPr>
              <a:t>Link to the solution document:</a:t>
            </a:r>
          </a:p>
          <a:p>
            <a:endParaRPr lang="en-US">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38</a:t>
            </a:fld>
            <a:endParaRPr lang="en-US"/>
          </a:p>
        </p:txBody>
      </p:sp>
    </p:spTree>
    <p:extLst>
      <p:ext uri="{BB962C8B-B14F-4D97-AF65-F5344CB8AC3E}">
        <p14:creationId xmlns:p14="http://schemas.microsoft.com/office/powerpoint/2010/main" val="3381872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Tutor note:</a:t>
            </a:r>
          </a:p>
          <a:p>
            <a:r>
              <a:rPr lang="en-US">
                <a:cs typeface="Calibri"/>
              </a:rPr>
              <a:t>Post the link below into the chat box and ask learners to take five minutes to complete the form. Ask learners to use the thumbs up icon to let you know when they’ve completed the form.</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cs typeface="Calibri"/>
              </a:rPr>
              <a:t>Link to feedback form:</a:t>
            </a:r>
            <a:endParaRPr lang="en-US" b="1"/>
          </a:p>
          <a:p>
            <a:endParaRPr lang="en-US"/>
          </a:p>
          <a:p>
            <a:r>
              <a:rPr lang="en-US">
                <a:hlinkClick r:id="rId3"/>
              </a:rPr>
              <a:t>https://forms.office.com/Pages/DesignPage.aspx#FormId=nI0fDWumYUG3WxGxnd3cEkx6NRcc1JtAgwxiD9cdWVdUNUNXU0FCUEtHQ0o4MVQ1MldQR0lHM0xVRy4u&amp;Token=28ce5fe7875843e2b9abbf2b1c689b8d</a:t>
            </a:r>
            <a:endParaRPr lang="en-US">
              <a:cs typeface="Calibri"/>
            </a:endParaRPr>
          </a:p>
          <a:p>
            <a:endParaRPr lang="en-GB"/>
          </a:p>
        </p:txBody>
      </p:sp>
      <p:sp>
        <p:nvSpPr>
          <p:cNvPr id="4" name="Slide Number Placeholder 3"/>
          <p:cNvSpPr>
            <a:spLocks noGrp="1"/>
          </p:cNvSpPr>
          <p:nvPr>
            <p:ph type="sldNum" sz="quarter" idx="5"/>
          </p:nvPr>
        </p:nvSpPr>
        <p:spPr/>
        <p:txBody>
          <a:bodyPr/>
          <a:lstStyle/>
          <a:p>
            <a:fld id="{E82B7B43-64F7-CE41-BCAC-E4E7B913F092}" type="slidenum">
              <a:rPr lang="en-US" smtClean="0"/>
              <a:t>40</a:t>
            </a:fld>
            <a:endParaRPr lang="en-US"/>
          </a:p>
        </p:txBody>
      </p:sp>
    </p:spTree>
    <p:extLst>
      <p:ext uri="{BB962C8B-B14F-4D97-AF65-F5344CB8AC3E}">
        <p14:creationId xmlns:p14="http://schemas.microsoft.com/office/powerpoint/2010/main" val="3328778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a:t>Tutor note</a:t>
            </a:r>
            <a:r>
              <a:rPr lang="en-GB"/>
              <a:t>: Pick a learner who’s rated the activity above 7 and ask for details. </a:t>
            </a:r>
          </a:p>
        </p:txBody>
      </p:sp>
      <p:sp>
        <p:nvSpPr>
          <p:cNvPr id="4" name="Slide Number Placeholder 3"/>
          <p:cNvSpPr>
            <a:spLocks noGrp="1"/>
          </p:cNvSpPr>
          <p:nvPr>
            <p:ph type="sldNum" sz="quarter" idx="5"/>
          </p:nvPr>
        </p:nvSpPr>
        <p:spPr/>
        <p:txBody>
          <a:bodyPr/>
          <a:lstStyle/>
          <a:p>
            <a:fld id="{E82B7B43-64F7-CE41-BCAC-E4E7B913F092}" type="slidenum">
              <a:rPr lang="en-US" smtClean="0"/>
              <a:t>41</a:t>
            </a:fld>
            <a:endParaRPr lang="en-US"/>
          </a:p>
        </p:txBody>
      </p:sp>
    </p:spTree>
    <p:extLst>
      <p:ext uri="{BB962C8B-B14F-4D97-AF65-F5344CB8AC3E}">
        <p14:creationId xmlns:p14="http://schemas.microsoft.com/office/powerpoint/2010/main" val="1960908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panose="020F0502020204030204"/>
              </a:rPr>
              <a:t>Tutors </a:t>
            </a:r>
            <a:r>
              <a:rPr lang="en-US">
                <a:cs typeface="Calibri" panose="020F0502020204030204"/>
              </a:rPr>
              <a:t>– post the link below into the chat. It's a link to lots of machine learning practice projects using Python.</a:t>
            </a:r>
            <a:endParaRPr lang="en-US" dirty="0">
              <a:cs typeface="Calibri"/>
            </a:endParaRPr>
          </a:p>
          <a:p>
            <a:endParaRPr lang="en-US" dirty="0">
              <a:cs typeface="Calibri"/>
            </a:endParaRPr>
          </a:p>
          <a:p>
            <a:r>
              <a:rPr lang="en-US" dirty="0">
                <a:hlinkClick r:id="rId3"/>
              </a:rPr>
              <a:t>https://medium.com/coders-camp/230-machine-learning-projects-with-python-5d0c7abf8265</a:t>
            </a:r>
            <a:endParaRPr lang="en-US" dirty="0">
              <a:cs typeface="Calibri" panose="020F0502020204030204"/>
              <a:hlinkClick r:id="rId3"/>
            </a:endParaRPr>
          </a:p>
          <a:p>
            <a:endParaRPr lang="en-US" dirty="0">
              <a:cs typeface="Calibri" panose="020F0502020204030204"/>
            </a:endParaRPr>
          </a:p>
          <a:p>
            <a:endParaRPr lang="en-GB">
              <a:cs typeface="Calibri" panose="020F0502020204030204"/>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42</a:t>
            </a:fld>
            <a:endParaRPr lang="en-US"/>
          </a:p>
        </p:txBody>
      </p:sp>
    </p:spTree>
    <p:extLst>
      <p:ext uri="{BB962C8B-B14F-4D97-AF65-F5344CB8AC3E}">
        <p14:creationId xmlns:p14="http://schemas.microsoft.com/office/powerpoint/2010/main" val="898833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200000"/>
              </a:lnSpc>
              <a:defRPr/>
            </a:pPr>
            <a:r>
              <a:rPr lang="en-GB" sz="1200" b="1">
                <a:solidFill>
                  <a:schemeClr val="accent5"/>
                </a:solidFill>
                <a:latin typeface="Century Gothic"/>
                <a:ea typeface="Calibri" panose="020F0502020204030204" pitchFamily="34" charset="0"/>
                <a:cs typeface="Times New Roman"/>
              </a:rPr>
              <a:t>Virtual callouts and chat box:</a:t>
            </a:r>
            <a:r>
              <a:rPr lang="en-GB" b="1">
                <a:solidFill>
                  <a:schemeClr val="accent5"/>
                </a:solidFill>
                <a:latin typeface="Century Gothic"/>
                <a:ea typeface="Calibri" panose="020F0502020204030204" pitchFamily="34" charset="0"/>
                <a:cs typeface="Times New Roman"/>
              </a:rPr>
              <a:t> </a:t>
            </a:r>
            <a:endParaRPr lang="en-GB" sz="1200" b="1">
              <a:solidFill>
                <a:schemeClr val="accent5"/>
              </a:solidFill>
              <a:latin typeface="Century Gothic"/>
              <a:ea typeface="Calibri" panose="020F0502020204030204" pitchFamily="34" charset="0"/>
              <a:cs typeface="Times New Roman"/>
            </a:endParaRPr>
          </a:p>
          <a:p>
            <a:pPr marL="171450" indent="-171450">
              <a:buFont typeface="Arial" panose="020B0604020202020204" pitchFamily="34" charset="0"/>
              <a:buChar char="•"/>
            </a:pPr>
            <a:r>
              <a:rPr lang="en-US"/>
              <a:t>I will be doing ‘virtual callouts’ where I randomly call out names and put you in the hot seat to share your ideas</a:t>
            </a:r>
            <a:endParaRPr lang="en-US">
              <a:cs typeface="Calibri"/>
            </a:endParaRPr>
          </a:p>
          <a:p>
            <a:pPr marL="171450" indent="-171450">
              <a:buFont typeface="Arial" panose="020B0604020202020204" pitchFamily="34" charset="0"/>
              <a:buChar char="•"/>
            </a:pPr>
            <a:r>
              <a:rPr lang="en-US"/>
              <a:t>If you want to speak, signal this to me by letting me know in the chat and unmuting yourself </a:t>
            </a:r>
            <a:endParaRPr lang="en-US">
              <a:cs typeface="Calibri"/>
            </a:endParaRPr>
          </a:p>
          <a:p>
            <a:pPr marL="171450" indent="-171450">
              <a:buFont typeface="Arial" panose="020B0604020202020204" pitchFamily="34" charset="0"/>
              <a:buChar char="•"/>
            </a:pPr>
            <a:r>
              <a:rPr lang="en-US"/>
              <a:t>If you have a question, you can also ask it in the chat box or let me know with the ‘thumbs up’ reaction. You’ll find reactions at the bottom of your screen, on the right</a:t>
            </a:r>
            <a:endParaRPr lang="en-US">
              <a:cs typeface="Calibri"/>
            </a:endParaRPr>
          </a:p>
          <a:p>
            <a:pPr marL="0" indent="0">
              <a:lnSpc>
                <a:spcPct val="200000"/>
              </a:lnSpc>
              <a:buNone/>
            </a:pPr>
            <a:endParaRPr lang="en-US" sz="1200">
              <a:latin typeface="Roboto"/>
            </a:endParaRPr>
          </a:p>
          <a:p>
            <a:pPr>
              <a:lnSpc>
                <a:spcPct val="200000"/>
              </a:lnSpc>
            </a:pPr>
            <a:r>
              <a:rPr lang="en-US">
                <a:latin typeface="Roboto"/>
              </a:rPr>
              <a:t>For your first task of the day, we'll use </a:t>
            </a:r>
            <a:r>
              <a:rPr lang="en-US" b="1">
                <a:latin typeface="Roboto"/>
              </a:rPr>
              <a:t>breakout rooms</a:t>
            </a:r>
            <a:r>
              <a:rPr lang="en-US">
                <a:latin typeface="Roboto"/>
              </a:rPr>
              <a:t> (as used in previous fusion days). These are </a:t>
            </a:r>
            <a:r>
              <a:rPr lang="en-US" sz="1200">
                <a:latin typeface="Roboto"/>
              </a:rPr>
              <a:t>virtual, private </a:t>
            </a:r>
            <a:r>
              <a:rPr lang="en-US">
                <a:latin typeface="Roboto"/>
              </a:rPr>
              <a:t>rooms.</a:t>
            </a:r>
            <a:r>
              <a:rPr lang="en-US" sz="1200">
                <a:latin typeface="Roboto"/>
              </a:rPr>
              <a:t> </a:t>
            </a:r>
            <a:r>
              <a:rPr lang="en-US">
                <a:latin typeface="Roboto"/>
              </a:rPr>
              <a:t>To complete the task, we'll add you to a breakout room along with a randomly selected group of your fellow participants</a:t>
            </a:r>
            <a:r>
              <a:rPr lang="en-US" sz="1200">
                <a:latin typeface="Roboto"/>
              </a:rPr>
              <a:t>. </a:t>
            </a:r>
            <a:endParaRPr lang="en-US"/>
          </a:p>
          <a:p>
            <a:pPr marL="0" indent="0">
              <a:lnSpc>
                <a:spcPct val="200000"/>
              </a:lnSpc>
              <a:buNone/>
            </a:pPr>
            <a:endParaRPr lang="en-US" sz="1200">
              <a:latin typeface="Roboto"/>
            </a:endParaRPr>
          </a:p>
          <a:p>
            <a:pPr marL="0" indent="0">
              <a:lnSpc>
                <a:spcPct val="200000"/>
              </a:lnSpc>
              <a:buNone/>
            </a:pPr>
            <a:r>
              <a:rPr lang="en-US">
                <a:latin typeface="Roboto"/>
              </a:rPr>
              <a:t>I'll</a:t>
            </a:r>
            <a:r>
              <a:rPr lang="en-US" sz="1200">
                <a:latin typeface="Roboto"/>
              </a:rPr>
              <a:t> pop in from time to time to make sure your team is on track and to answer any questions.</a:t>
            </a:r>
          </a:p>
          <a:p>
            <a:pPr marL="0" indent="0">
              <a:lnSpc>
                <a:spcPct val="200000"/>
              </a:lnSpc>
              <a:buNone/>
            </a:pPr>
            <a:r>
              <a:rPr lang="en-US" sz="1200">
                <a:latin typeface="Roboto"/>
              </a:rPr>
              <a:t>,</a:t>
            </a:r>
          </a:p>
          <a:p>
            <a:pPr marL="0" indent="0">
              <a:lnSpc>
                <a:spcPct val="200000"/>
              </a:lnSpc>
              <a:buNone/>
            </a:pPr>
            <a:r>
              <a:rPr lang="en-US" sz="1200">
                <a:latin typeface="Roboto"/>
                <a:ea typeface="Roboto"/>
              </a:rPr>
              <a:t>We’ll also use </a:t>
            </a:r>
            <a:r>
              <a:rPr lang="en-US" sz="1200" err="1">
                <a:latin typeface="Roboto"/>
                <a:ea typeface="Roboto"/>
              </a:rPr>
              <a:t>Jamboards</a:t>
            </a:r>
            <a:r>
              <a:rPr lang="en-US" sz="1200">
                <a:latin typeface="Roboto"/>
                <a:ea typeface="Roboto"/>
              </a:rPr>
              <a:t> to share ideas in the breakout rooms. We used them in previous sessions, so you should be familiar with them. I’ll give you quick instructions before each session on how to use </a:t>
            </a:r>
            <a:r>
              <a:rPr lang="en-US" sz="1200" err="1">
                <a:latin typeface="Roboto"/>
                <a:ea typeface="Roboto"/>
              </a:rPr>
              <a:t>Jamboards</a:t>
            </a:r>
            <a:r>
              <a:rPr lang="en-US" sz="1200">
                <a:latin typeface="Roboto"/>
                <a:ea typeface="Roboto"/>
              </a:rPr>
              <a:t>.</a:t>
            </a:r>
          </a:p>
          <a:p>
            <a:pPr marL="0" indent="0">
              <a:lnSpc>
                <a:spcPct val="200000"/>
              </a:lnSpc>
              <a:buNone/>
            </a:pPr>
            <a:endParaRPr lang="en-US" sz="1200">
              <a:latin typeface="Roboto"/>
            </a:endParaRPr>
          </a:p>
          <a:p>
            <a:pPr marL="0" indent="0">
              <a:lnSpc>
                <a:spcPct val="200000"/>
              </a:lnSpc>
              <a:buNone/>
            </a:pPr>
            <a:r>
              <a:rPr lang="en-US"/>
              <a:t>We have </a:t>
            </a:r>
            <a:r>
              <a:rPr lang="en-US" b="1"/>
              <a:t>[name of tech support person] </a:t>
            </a:r>
            <a:r>
              <a:rPr lang="en-US"/>
              <a:t>supporting us with tech today. Please get in touch with them via the chat box function if you run into any issues.</a:t>
            </a:r>
            <a:endParaRPr lang="en-US">
              <a:cs typeface="Calibri"/>
            </a:endParaRPr>
          </a:p>
          <a:p>
            <a:pPr>
              <a:buNone/>
            </a:pPr>
            <a:endParaRPr lang="en-US" b="0"/>
          </a:p>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1519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Just to warm you up a little – there are three questions for you to answer. Ready? </a:t>
            </a:r>
          </a:p>
        </p:txBody>
      </p:sp>
      <p:sp>
        <p:nvSpPr>
          <p:cNvPr id="4" name="Slide Number Placeholder 3"/>
          <p:cNvSpPr>
            <a:spLocks noGrp="1"/>
          </p:cNvSpPr>
          <p:nvPr>
            <p:ph type="sldNum" sz="quarter" idx="5"/>
          </p:nvPr>
        </p:nvSpPr>
        <p:spPr/>
        <p:txBody>
          <a:bodyPr/>
          <a:lstStyle/>
          <a:p>
            <a:fld id="{E82B7B43-64F7-CE41-BCAC-E4E7B913F092}" type="slidenum">
              <a:rPr lang="en-US" smtClean="0"/>
              <a:t>5</a:t>
            </a:fld>
            <a:endParaRPr lang="en-US"/>
          </a:p>
        </p:txBody>
      </p:sp>
    </p:spTree>
    <p:extLst>
      <p:ext uri="{BB962C8B-B14F-4D97-AF65-F5344CB8AC3E}">
        <p14:creationId xmlns:p14="http://schemas.microsoft.com/office/powerpoint/2010/main" val="3596403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1A1A1A"/>
                </a:solidFill>
                <a:effectLst/>
                <a:latin typeface="-apple-system"/>
              </a:rPr>
              <a:t>Tutor note: </a:t>
            </a:r>
            <a:r>
              <a:rPr lang="en-GB" b="0" i="0">
                <a:solidFill>
                  <a:srgbClr val="1A1A1A"/>
                </a:solidFill>
                <a:effectLst/>
                <a:latin typeface="-apple-system"/>
              </a:rPr>
              <a:t>The correct answer is provided on the next slide. Give the group a few minutes to guess before you reveal it.</a:t>
            </a:r>
          </a:p>
        </p:txBody>
      </p:sp>
      <p:sp>
        <p:nvSpPr>
          <p:cNvPr id="4" name="Slide Number Placeholder 3"/>
          <p:cNvSpPr>
            <a:spLocks noGrp="1"/>
          </p:cNvSpPr>
          <p:nvPr>
            <p:ph type="sldNum" sz="quarter" idx="5"/>
          </p:nvPr>
        </p:nvSpPr>
        <p:spPr/>
        <p:txBody>
          <a:bodyPr/>
          <a:lstStyle/>
          <a:p>
            <a:fld id="{E82B7B43-64F7-CE41-BCAC-E4E7B913F092}" type="slidenum">
              <a:rPr lang="en-US" smtClean="0"/>
              <a:t>6</a:t>
            </a:fld>
            <a:endParaRPr lang="en-US"/>
          </a:p>
        </p:txBody>
      </p:sp>
    </p:spTree>
    <p:extLst>
      <p:ext uri="{BB962C8B-B14F-4D97-AF65-F5344CB8AC3E}">
        <p14:creationId xmlns:p14="http://schemas.microsoft.com/office/powerpoint/2010/main" val="135039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1A1A1A"/>
                </a:solidFill>
                <a:effectLst/>
                <a:latin typeface="-apple-system"/>
              </a:rPr>
              <a:t>The correct answer will appear with a click.</a:t>
            </a:r>
          </a:p>
          <a:p>
            <a:pPr algn="l"/>
            <a:endParaRPr lang="en-GB" b="1" i="0">
              <a:solidFill>
                <a:srgbClr val="1A1A1A"/>
              </a:solidFill>
              <a:effectLst/>
              <a:latin typeface="-apple-system"/>
            </a:endParaRPr>
          </a:p>
          <a:p>
            <a:pPr algn="l"/>
            <a:r>
              <a:rPr lang="en-GB" b="1" i="0">
                <a:solidFill>
                  <a:srgbClr val="1A1A1A"/>
                </a:solidFill>
                <a:effectLst/>
                <a:latin typeface="-apple-system"/>
              </a:rPr>
              <a:t>Correct answer: </a:t>
            </a:r>
            <a:r>
              <a:rPr lang="en-GB" b="0" i="0">
                <a:solidFill>
                  <a:srgbClr val="1A1A1A"/>
                </a:solidFill>
                <a:effectLst/>
                <a:latin typeface="-apple-system"/>
              </a:rPr>
              <a:t>True</a:t>
            </a:r>
          </a:p>
          <a:p>
            <a:pPr algn="l"/>
            <a:endParaRPr lang="en-GB" b="0" i="0">
              <a:solidFill>
                <a:srgbClr val="1A1A1A"/>
              </a:solidFill>
              <a:effectLst/>
              <a:latin typeface="-apple-system"/>
            </a:endParaRPr>
          </a:p>
          <a:p>
            <a:pPr algn="l"/>
            <a:r>
              <a:rPr lang="en-GB" b="0" i="0">
                <a:solidFill>
                  <a:srgbClr val="3D4251"/>
                </a:solidFill>
                <a:effectLst/>
                <a:latin typeface="Lora" pitchFamily="2" charset="0"/>
              </a:rPr>
              <a:t>In the 1950s, Florence Nightingale, the famous nurse, used charts to demonstrate her life-saving work to her target audience. Her most famous visualisation was one she produced early on: a rose chart of deaths in the British Army in Crimea and their causes. It demonstrated, through the colour scheme and patterns, that a reduction in hospital deaths would lead to thousands of lives saved.</a:t>
            </a:r>
            <a:endParaRPr lang="en-GB" b="0" i="0">
              <a:solidFill>
                <a:srgbClr val="1A1A1A"/>
              </a:solidFill>
              <a:effectLst/>
              <a:latin typeface="-apple-system"/>
            </a:endParaRPr>
          </a:p>
          <a:p>
            <a:pPr algn="l"/>
            <a:endParaRPr lang="en-GB" b="0" i="0">
              <a:solidFill>
                <a:srgbClr val="1A1A1A"/>
              </a:solidFill>
              <a:effectLst/>
              <a:latin typeface="-apple-system"/>
            </a:endParaRPr>
          </a:p>
          <a:p>
            <a:pPr algn="l"/>
            <a:endParaRPr lang="en-GB" b="1" i="0">
              <a:solidFill>
                <a:srgbClr val="1A1A1A"/>
              </a:solidFill>
              <a:effectLst/>
              <a:latin typeface="-apple-system"/>
            </a:endParaRPr>
          </a:p>
          <a:p>
            <a:pPr algn="l"/>
            <a:r>
              <a:rPr lang="en-GB" b="1" i="0">
                <a:solidFill>
                  <a:srgbClr val="1A1A1A"/>
                </a:solidFill>
                <a:effectLst/>
                <a:latin typeface="-apple-system"/>
              </a:rPr>
              <a:t>Sources: </a:t>
            </a:r>
          </a:p>
          <a:p>
            <a:pPr algn="l"/>
            <a:r>
              <a:rPr lang="en-GB" b="0" i="0">
                <a:solidFill>
                  <a:srgbClr val="000000"/>
                </a:solidFill>
                <a:effectLst/>
                <a:latin typeface="Open Sans" panose="020B0606030504020204" pitchFamily="34" charset="0"/>
              </a:rPr>
              <a:t>Edmond, S., 2021. </a:t>
            </a:r>
            <a:r>
              <a:rPr lang="en-GB" b="0" i="1">
                <a:solidFill>
                  <a:srgbClr val="000000"/>
                </a:solidFill>
                <a:effectLst/>
                <a:latin typeface="Open Sans" panose="020B0606030504020204" pitchFamily="34" charset="0"/>
              </a:rPr>
              <a:t>Florence Nightingale: Pioneer of Data Visualization</a:t>
            </a:r>
            <a:r>
              <a:rPr lang="en-GB" b="0" i="0">
                <a:solidFill>
                  <a:srgbClr val="000000"/>
                </a:solidFill>
                <a:effectLst/>
                <a:latin typeface="Open Sans" panose="020B0606030504020204" pitchFamily="34" charset="0"/>
              </a:rPr>
              <a:t>. [online] </a:t>
            </a:r>
            <a:r>
              <a:rPr lang="en-GB" b="0" i="0" err="1">
                <a:solidFill>
                  <a:srgbClr val="000000"/>
                </a:solidFill>
                <a:effectLst/>
                <a:latin typeface="Open Sans" panose="020B0606030504020204" pitchFamily="34" charset="0"/>
              </a:rPr>
              <a:t>Datacamp</a:t>
            </a:r>
            <a:r>
              <a:rPr lang="en-GB" b="0" i="0">
                <a:solidFill>
                  <a:srgbClr val="000000"/>
                </a:solidFill>
                <a:effectLst/>
                <a:latin typeface="Open Sans" panose="020B0606030504020204" pitchFamily="34" charset="0"/>
              </a:rPr>
              <a:t>. Available at: &lt;https://www.datacamp.com/community/blog/florence-nightingale-pioneer-of-data-visualization&gt; [Accessed 10 February 2022].</a:t>
            </a:r>
          </a:p>
          <a:p>
            <a:pPr algn="l"/>
            <a:endParaRPr lang="en-GB" b="0" i="0">
              <a:solidFill>
                <a:srgbClr val="000000"/>
              </a:solidFill>
              <a:effectLst/>
              <a:latin typeface="Open Sans" panose="020B0606030504020204" pitchFamily="34" charset="0"/>
            </a:endParaRPr>
          </a:p>
          <a:p>
            <a:pPr algn="l"/>
            <a:r>
              <a:rPr lang="en-GB" b="0" i="0">
                <a:solidFill>
                  <a:srgbClr val="000000"/>
                </a:solidFill>
                <a:effectLst/>
                <a:latin typeface="Open Sans" panose="020B0606030504020204" pitchFamily="34" charset="0"/>
              </a:rPr>
              <a:t>Edmond, S., 2021. </a:t>
            </a:r>
            <a:r>
              <a:rPr lang="en-GB" b="0" i="1">
                <a:solidFill>
                  <a:srgbClr val="000000"/>
                </a:solidFill>
                <a:effectLst/>
                <a:latin typeface="Open Sans" panose="020B0606030504020204" pitchFamily="34" charset="0"/>
              </a:rPr>
              <a:t>25 Interesting facts about data science</a:t>
            </a:r>
            <a:r>
              <a:rPr lang="en-GB" b="0" i="0">
                <a:solidFill>
                  <a:srgbClr val="000000"/>
                </a:solidFill>
                <a:effectLst/>
                <a:latin typeface="Open Sans" panose="020B0606030504020204" pitchFamily="34" charset="0"/>
              </a:rPr>
              <a:t>. [online] </a:t>
            </a:r>
            <a:r>
              <a:rPr lang="en-GB" b="0" i="0" err="1">
                <a:solidFill>
                  <a:srgbClr val="000000"/>
                </a:solidFill>
                <a:effectLst/>
                <a:latin typeface="Open Sans" panose="020B0606030504020204" pitchFamily="34" charset="0"/>
              </a:rPr>
              <a:t>Datacamp</a:t>
            </a:r>
            <a:r>
              <a:rPr lang="en-GB" b="0" i="0">
                <a:solidFill>
                  <a:srgbClr val="000000"/>
                </a:solidFill>
                <a:effectLst/>
                <a:latin typeface="Open Sans" panose="020B0606030504020204" pitchFamily="34" charset="0"/>
              </a:rPr>
              <a:t>. Available at: &lt;https://www.datacamp.com/community/blog/interesting-facts-about-data-science&gt; [Accessed 10 February 2022].</a:t>
            </a:r>
            <a:endParaRPr lang="en-GB" b="0" i="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7</a:t>
            </a:fld>
            <a:endParaRPr lang="en-US"/>
          </a:p>
        </p:txBody>
      </p:sp>
    </p:spTree>
    <p:extLst>
      <p:ext uri="{BB962C8B-B14F-4D97-AF65-F5344CB8AC3E}">
        <p14:creationId xmlns:p14="http://schemas.microsoft.com/office/powerpoint/2010/main" val="112183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1A1A1A"/>
                </a:solidFill>
                <a:effectLst/>
                <a:latin typeface="-apple-system"/>
              </a:rPr>
              <a:t>Tutor note: </a:t>
            </a:r>
            <a:r>
              <a:rPr lang="en-GB" b="0" i="0">
                <a:solidFill>
                  <a:srgbClr val="1A1A1A"/>
                </a:solidFill>
                <a:effectLst/>
                <a:latin typeface="-apple-system"/>
              </a:rPr>
              <a:t>The correct answer is provided on the next slide. Give the group a few minutes to guess before you reveal it.</a:t>
            </a:r>
          </a:p>
          <a:p>
            <a:pPr algn="l"/>
            <a:endParaRPr lang="en-US" b="1"/>
          </a:p>
          <a:p>
            <a:endParaRPr lang="en-US" b="1"/>
          </a:p>
        </p:txBody>
      </p:sp>
      <p:sp>
        <p:nvSpPr>
          <p:cNvPr id="4" name="Slide Number Placeholder 3"/>
          <p:cNvSpPr>
            <a:spLocks noGrp="1"/>
          </p:cNvSpPr>
          <p:nvPr>
            <p:ph type="sldNum" sz="quarter" idx="5"/>
          </p:nvPr>
        </p:nvSpPr>
        <p:spPr/>
        <p:txBody>
          <a:bodyPr/>
          <a:lstStyle/>
          <a:p>
            <a:fld id="{E82B7B43-64F7-CE41-BCAC-E4E7B913F092}" type="slidenum">
              <a:rPr lang="en-US" smtClean="0"/>
              <a:t>8</a:t>
            </a:fld>
            <a:endParaRPr lang="en-US"/>
          </a:p>
        </p:txBody>
      </p:sp>
    </p:spTree>
    <p:extLst>
      <p:ext uri="{BB962C8B-B14F-4D97-AF65-F5344CB8AC3E}">
        <p14:creationId xmlns:p14="http://schemas.microsoft.com/office/powerpoint/2010/main" val="1933800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Correct </a:t>
            </a:r>
            <a:r>
              <a:rPr lang="en-GB" b="1" i="0">
                <a:solidFill>
                  <a:srgbClr val="1A1A1A"/>
                </a:solidFill>
                <a:effectLst/>
                <a:latin typeface="-apple-system"/>
              </a:rPr>
              <a:t>answer: </a:t>
            </a:r>
            <a:r>
              <a:rPr lang="en-GB" b="0" i="0">
                <a:solidFill>
                  <a:srgbClr val="1A1A1A"/>
                </a:solidFill>
                <a:effectLst/>
                <a:latin typeface="-apple-system"/>
              </a:rPr>
              <a:t>False</a:t>
            </a:r>
          </a:p>
          <a:p>
            <a:pPr algn="l"/>
            <a:endParaRPr lang="en-GB" b="0" i="0">
              <a:solidFill>
                <a:srgbClr val="1A1A1A"/>
              </a:solidFill>
              <a:effectLst/>
              <a:latin typeface="-apple-system"/>
            </a:endParaRPr>
          </a:p>
          <a:p>
            <a:pPr algn="l"/>
            <a:r>
              <a:rPr lang="en-GB" b="0" i="0">
                <a:solidFill>
                  <a:srgbClr val="1A1A1A"/>
                </a:solidFill>
                <a:effectLst/>
                <a:latin typeface="-apple-system"/>
              </a:rPr>
              <a:t>A platform called Swarm AI has been proven to predict the Oscar nominations with 90% accuracy! What’s more, Swarm AI </a:t>
            </a:r>
            <a:r>
              <a:rPr lang="en-GB" b="0" i="0">
                <a:solidFill>
                  <a:srgbClr val="555555"/>
                </a:solidFill>
                <a:effectLst/>
                <a:latin typeface="Roboto" panose="02000000000000000000" pitchFamily="2" charset="0"/>
              </a:rPr>
              <a:t>is used for a lot more than just predicting the Oscars. The Swarm platform is used by Fortune 500 companies around the world to optimise business forecasts, financial predictions, sales estimates, and market research.  The United Nations even uses Swarm software to predict famines in hotspots around the world.  And for sports fans, </a:t>
            </a:r>
            <a:r>
              <a:rPr lang="en-GB" b="0" i="0" err="1">
                <a:solidFill>
                  <a:srgbClr val="555555"/>
                </a:solidFill>
                <a:effectLst/>
                <a:latin typeface="Roboto" panose="02000000000000000000" pitchFamily="2" charset="0"/>
              </a:rPr>
              <a:t>Sportspicker</a:t>
            </a:r>
            <a:r>
              <a:rPr lang="en-GB" b="0" i="0">
                <a:solidFill>
                  <a:srgbClr val="555555"/>
                </a:solidFill>
                <a:effectLst/>
                <a:latin typeface="Roboto" panose="02000000000000000000" pitchFamily="2" charset="0"/>
              </a:rPr>
              <a:t> uses Swarm software to generate optimised predictions daily for professional basketball, baseball, hockey, soccer, and football, as well as some college sports. </a:t>
            </a:r>
            <a:endParaRPr lang="en-GB" b="0" i="0">
              <a:solidFill>
                <a:srgbClr val="1A1A1A"/>
              </a:solidFill>
              <a:effectLst/>
              <a:latin typeface="-apple-system"/>
            </a:endParaRPr>
          </a:p>
          <a:p>
            <a:pPr algn="l"/>
            <a:endParaRPr lang="en-GB" b="0" i="0">
              <a:solidFill>
                <a:srgbClr val="1A1A1A"/>
              </a:solidFill>
              <a:effectLst/>
              <a:latin typeface="-apple-system"/>
            </a:endParaRPr>
          </a:p>
          <a:p>
            <a:r>
              <a:rPr lang="en-US" b="1"/>
              <a:t>Sources:</a:t>
            </a:r>
          </a:p>
          <a:p>
            <a:r>
              <a:rPr lang="en-GB" b="1" i="0">
                <a:solidFill>
                  <a:srgbClr val="666666"/>
                </a:solidFill>
                <a:effectLst/>
                <a:latin typeface="Open Sans" panose="020B0606030504020204" pitchFamily="34" charset="0"/>
              </a:rPr>
              <a:t> </a:t>
            </a:r>
            <a:r>
              <a:rPr lang="en-GB" b="0" i="0">
                <a:solidFill>
                  <a:srgbClr val="000000"/>
                </a:solidFill>
                <a:effectLst/>
                <a:latin typeface="Open Sans" panose="020B0606030504020204" pitchFamily="34" charset="0"/>
              </a:rPr>
              <a:t>UNANIMOUS AI. 2021. </a:t>
            </a:r>
            <a:r>
              <a:rPr lang="en-GB" b="0" i="1">
                <a:solidFill>
                  <a:srgbClr val="000000"/>
                </a:solidFill>
                <a:effectLst/>
                <a:latin typeface="Open Sans" panose="020B0606030504020204" pitchFamily="34" charset="0"/>
              </a:rPr>
              <a:t>The Swarm AI Guide to the 2021 Oscars</a:t>
            </a:r>
            <a:r>
              <a:rPr lang="en-GB" b="0" i="0">
                <a:solidFill>
                  <a:srgbClr val="000000"/>
                </a:solidFill>
                <a:effectLst/>
                <a:latin typeface="Open Sans" panose="020B0606030504020204" pitchFamily="34" charset="0"/>
              </a:rPr>
              <a:t>. [online] Available at: &lt;https://unanimous.ai/the-swarm-ai-guide-to-the-2021-oscars/&gt; [Accessed 10 February 2022].</a:t>
            </a:r>
          </a:p>
          <a:p>
            <a:endParaRPr lang="en-GB" b="0" i="0">
              <a:solidFill>
                <a:srgbClr val="000000"/>
              </a:solidFill>
              <a:effectLst/>
              <a:latin typeface="Open Sans" panose="020B0606030504020204" pitchFamily="34" charset="0"/>
            </a:endParaRPr>
          </a:p>
          <a:p>
            <a:pPr algn="l"/>
            <a:r>
              <a:rPr lang="en-GB" b="0" i="0">
                <a:solidFill>
                  <a:srgbClr val="000000"/>
                </a:solidFill>
                <a:effectLst/>
                <a:latin typeface="Open Sans" panose="020B0606030504020204" pitchFamily="34" charset="0"/>
              </a:rPr>
              <a:t>Edmond, S., 2021. </a:t>
            </a:r>
            <a:r>
              <a:rPr lang="en-GB" b="0" i="1">
                <a:solidFill>
                  <a:srgbClr val="000000"/>
                </a:solidFill>
                <a:effectLst/>
                <a:latin typeface="Open Sans" panose="020B0606030504020204" pitchFamily="34" charset="0"/>
              </a:rPr>
              <a:t>25 Interesting facts about data science</a:t>
            </a:r>
            <a:r>
              <a:rPr lang="en-GB" b="0" i="0">
                <a:solidFill>
                  <a:srgbClr val="000000"/>
                </a:solidFill>
                <a:effectLst/>
                <a:latin typeface="Open Sans" panose="020B0606030504020204" pitchFamily="34" charset="0"/>
              </a:rPr>
              <a:t>. [online] </a:t>
            </a:r>
            <a:r>
              <a:rPr lang="en-GB" b="0" i="0" err="1">
                <a:solidFill>
                  <a:srgbClr val="000000"/>
                </a:solidFill>
                <a:effectLst/>
                <a:latin typeface="Open Sans" panose="020B0606030504020204" pitchFamily="34" charset="0"/>
              </a:rPr>
              <a:t>Datacamp</a:t>
            </a:r>
            <a:r>
              <a:rPr lang="en-GB" b="0" i="0">
                <a:solidFill>
                  <a:srgbClr val="000000"/>
                </a:solidFill>
                <a:effectLst/>
                <a:latin typeface="Open Sans" panose="020B0606030504020204" pitchFamily="34" charset="0"/>
              </a:rPr>
              <a:t>. Available at: &lt;https://www.datacamp.com/community/blog/interesting-facts-about-data-science&gt; [Accessed 10 February 2022].</a:t>
            </a:r>
            <a:endParaRPr lang="en-GB" b="0" i="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9</a:t>
            </a:fld>
            <a:endParaRPr lang="en-US"/>
          </a:p>
        </p:txBody>
      </p:sp>
    </p:spTree>
    <p:extLst>
      <p:ext uri="{BB962C8B-B14F-4D97-AF65-F5344CB8AC3E}">
        <p14:creationId xmlns:p14="http://schemas.microsoft.com/office/powerpoint/2010/main" val="3876056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Layouts/_rels/slideLayout1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1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VADO_Cover_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0E8B42-9538-4D76-AE23-4D1F0967F07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2" name="Graphic 1">
            <a:extLst>
              <a:ext uri="{FF2B5EF4-FFF2-40B4-BE49-F238E27FC236}">
                <a16:creationId xmlns:a16="http://schemas.microsoft.com/office/drawing/2014/main" id="{E234E8F7-0220-483C-8B44-F3311DC68B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50" y="-805"/>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9"/>
            <a:ext cx="5691257"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8"/>
            <a:ext cx="5691257" cy="422659"/>
          </a:xfrm>
          <a:prstGeom prst="rect">
            <a:avLst/>
          </a:prstGeom>
        </p:spPr>
        <p:txBody>
          <a:bodyPr>
            <a:noAutofit/>
          </a:bodyPr>
          <a:lstStyle>
            <a:lvl1pPr marL="0" indent="0" algn="l">
              <a:buNone/>
              <a:defRPr sz="1600" b="1" baseline="0">
                <a:solidFill>
                  <a:schemeClr val="tx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7" cy="422659"/>
          </a:xfrm>
          <a:prstGeom prst="rect">
            <a:avLst/>
          </a:prstGeom>
        </p:spPr>
        <p:txBody>
          <a:bodyPr>
            <a:noAutofit/>
          </a:bodyPr>
          <a:lstStyle>
            <a:lvl1pPr marL="0" indent="0" algn="l">
              <a:buNone/>
              <a:defRPr sz="1600" b="1" baseline="0">
                <a:solidFill>
                  <a:schemeClr val="tx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522621" y="2819784"/>
            <a:ext cx="3428315"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4077423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VADO_Contents_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9A64375-6F30-402D-921B-B56DB60FF91A}"/>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2" name="Graphic 1">
            <a:extLst>
              <a:ext uri="{FF2B5EF4-FFF2-40B4-BE49-F238E27FC236}">
                <a16:creationId xmlns:a16="http://schemas.microsoft.com/office/drawing/2014/main" id="{A3D8D80D-1BC4-4DE3-BEC2-3F70DFB39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334000" cy="6858000"/>
          </a:xfrm>
          <a:prstGeom prst="rect">
            <a:avLst/>
          </a:prstGeom>
        </p:spPr>
      </p:pic>
      <p:grpSp>
        <p:nvGrpSpPr>
          <p:cNvPr id="15" name="Graphic 7">
            <a:extLst>
              <a:ext uri="{FF2B5EF4-FFF2-40B4-BE49-F238E27FC236}">
                <a16:creationId xmlns:a16="http://schemas.microsoft.com/office/drawing/2014/main" id="{18404136-F958-42D4-8A6C-88286E18C0B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4B3A813F-22AB-489F-9834-EE56DCB9B7E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sz="1800">
                <a:solidFill>
                  <a:schemeClr val="tx2"/>
                </a:solidFill>
              </a:endParaRPr>
            </a:p>
          </p:txBody>
        </p:sp>
        <p:sp>
          <p:nvSpPr>
            <p:cNvPr id="17" name="Freeform: Shape 16">
              <a:extLst>
                <a:ext uri="{FF2B5EF4-FFF2-40B4-BE49-F238E27FC236}">
                  <a16:creationId xmlns:a16="http://schemas.microsoft.com/office/drawing/2014/main" id="{F0046F70-5BC6-4E4B-89DE-91346F6F595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8" name="Freeform: Shape 17">
              <a:extLst>
                <a:ext uri="{FF2B5EF4-FFF2-40B4-BE49-F238E27FC236}">
                  <a16:creationId xmlns:a16="http://schemas.microsoft.com/office/drawing/2014/main" id="{C36E53E2-3916-495E-8253-FE77AED2176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9" name="Freeform: Shape 18">
              <a:extLst>
                <a:ext uri="{FF2B5EF4-FFF2-40B4-BE49-F238E27FC236}">
                  <a16:creationId xmlns:a16="http://schemas.microsoft.com/office/drawing/2014/main" id="{CE2DFBF3-E9C9-4660-AC4E-9E8FEF9A5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20" name="Freeform: Shape 19">
              <a:extLst>
                <a:ext uri="{FF2B5EF4-FFF2-40B4-BE49-F238E27FC236}">
                  <a16:creationId xmlns:a16="http://schemas.microsoft.com/office/drawing/2014/main" id="{E6CE1B60-3131-433E-8D92-58CBFEE0A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21" name="Freeform: Shape 20">
              <a:extLst>
                <a:ext uri="{FF2B5EF4-FFF2-40B4-BE49-F238E27FC236}">
                  <a16:creationId xmlns:a16="http://schemas.microsoft.com/office/drawing/2014/main" id="{FF7271D2-4B99-4AAD-8F13-6A5AA52998F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23" name="Title 3">
            <a:extLst>
              <a:ext uri="{FF2B5EF4-FFF2-40B4-BE49-F238E27FC236}">
                <a16:creationId xmlns:a16="http://schemas.microsoft.com/office/drawing/2014/main" id="{FE1D45BC-8365-4980-BC43-BD01DAED3E67}"/>
              </a:ext>
            </a:extLst>
          </p:cNvPr>
          <p:cNvSpPr>
            <a:spLocks noGrp="1"/>
          </p:cNvSpPr>
          <p:nvPr>
            <p:ph type="title" hasCustomPrompt="1"/>
          </p:nvPr>
        </p:nvSpPr>
        <p:spPr>
          <a:xfrm>
            <a:off x="5010965" y="1176355"/>
            <a:ext cx="6665100" cy="431120"/>
          </a:xfrm>
          <a:prstGeom prst="rect">
            <a:avLst/>
          </a:prstGeom>
        </p:spPr>
        <p:txBody>
          <a:bodyPr lIns="0" tIns="0" rIns="0" bIns="0" anchor="ctr" anchorCtr="0"/>
          <a:lstStyle>
            <a:lvl1pPr>
              <a:lnSpc>
                <a:spcPct val="100000"/>
              </a:lnSpc>
              <a:defRPr sz="2800" b="1" i="0" cap="none" spc="0" baseline="0">
                <a:solidFill>
                  <a:schemeClr val="bg1"/>
                </a:solidFill>
                <a:latin typeface="+mj-lt"/>
                <a:ea typeface="Arial" charset="0"/>
                <a:cs typeface="Arial" charset="0"/>
              </a:defRPr>
            </a:lvl1pPr>
          </a:lstStyle>
          <a:p>
            <a:r>
              <a:rPr lang="en-US"/>
              <a:t>Click to edit Contents title</a:t>
            </a:r>
          </a:p>
        </p:txBody>
      </p:sp>
      <p:sp>
        <p:nvSpPr>
          <p:cNvPr id="24" name="Text Placeholder 11">
            <a:extLst>
              <a:ext uri="{FF2B5EF4-FFF2-40B4-BE49-F238E27FC236}">
                <a16:creationId xmlns:a16="http://schemas.microsoft.com/office/drawing/2014/main" id="{6BA9C766-60DF-4398-A90E-FE620D6CEFDE}"/>
              </a:ext>
            </a:extLst>
          </p:cNvPr>
          <p:cNvSpPr>
            <a:spLocks noGrp="1"/>
          </p:cNvSpPr>
          <p:nvPr>
            <p:ph type="body" sz="quarter" idx="11" hasCustomPrompt="1"/>
          </p:nvPr>
        </p:nvSpPr>
        <p:spPr>
          <a:xfrm>
            <a:off x="5010965" y="2069540"/>
            <a:ext cx="1137566"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25" name="Text Placeholder 11">
            <a:extLst>
              <a:ext uri="{FF2B5EF4-FFF2-40B4-BE49-F238E27FC236}">
                <a16:creationId xmlns:a16="http://schemas.microsoft.com/office/drawing/2014/main" id="{122ED122-6C58-4319-804D-C0AD3483D3B9}"/>
              </a:ext>
            </a:extLst>
          </p:cNvPr>
          <p:cNvSpPr>
            <a:spLocks noGrp="1"/>
          </p:cNvSpPr>
          <p:nvPr>
            <p:ph type="body" sz="quarter" idx="12" hasCustomPrompt="1"/>
          </p:nvPr>
        </p:nvSpPr>
        <p:spPr>
          <a:xfrm>
            <a:off x="5010965" y="2907591"/>
            <a:ext cx="1137566"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26" name="Text Placeholder 11">
            <a:extLst>
              <a:ext uri="{FF2B5EF4-FFF2-40B4-BE49-F238E27FC236}">
                <a16:creationId xmlns:a16="http://schemas.microsoft.com/office/drawing/2014/main" id="{7193A043-5480-4F05-906E-8656B5FED9F5}"/>
              </a:ext>
            </a:extLst>
          </p:cNvPr>
          <p:cNvSpPr>
            <a:spLocks noGrp="1"/>
          </p:cNvSpPr>
          <p:nvPr>
            <p:ph type="body" sz="quarter" idx="13" hasCustomPrompt="1"/>
          </p:nvPr>
        </p:nvSpPr>
        <p:spPr>
          <a:xfrm>
            <a:off x="5010965" y="3714057"/>
            <a:ext cx="1137566"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38" name="Text Placeholder 11">
            <a:extLst>
              <a:ext uri="{FF2B5EF4-FFF2-40B4-BE49-F238E27FC236}">
                <a16:creationId xmlns:a16="http://schemas.microsoft.com/office/drawing/2014/main" id="{29A48210-9A75-44DD-AE00-6D29FAF792B7}"/>
              </a:ext>
            </a:extLst>
          </p:cNvPr>
          <p:cNvSpPr>
            <a:spLocks noGrp="1"/>
          </p:cNvSpPr>
          <p:nvPr>
            <p:ph type="body" sz="quarter" idx="14" hasCustomPrompt="1"/>
          </p:nvPr>
        </p:nvSpPr>
        <p:spPr>
          <a:xfrm>
            <a:off x="5010965" y="4442153"/>
            <a:ext cx="1137566"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39" name="Text Placeholder 11">
            <a:extLst>
              <a:ext uri="{FF2B5EF4-FFF2-40B4-BE49-F238E27FC236}">
                <a16:creationId xmlns:a16="http://schemas.microsoft.com/office/drawing/2014/main" id="{EEEBF6BA-7FBE-4B73-9023-3E7E17B01712}"/>
              </a:ext>
            </a:extLst>
          </p:cNvPr>
          <p:cNvSpPr>
            <a:spLocks noGrp="1"/>
          </p:cNvSpPr>
          <p:nvPr>
            <p:ph type="body" sz="quarter" idx="15" hasCustomPrompt="1"/>
          </p:nvPr>
        </p:nvSpPr>
        <p:spPr>
          <a:xfrm>
            <a:off x="5010965" y="5254404"/>
            <a:ext cx="1137566"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40" name="Text Placeholder 39">
            <a:extLst>
              <a:ext uri="{FF2B5EF4-FFF2-40B4-BE49-F238E27FC236}">
                <a16:creationId xmlns:a16="http://schemas.microsoft.com/office/drawing/2014/main" id="{4C264A3B-2D5C-4178-8C44-4B4D12562AC3}"/>
              </a:ext>
            </a:extLst>
          </p:cNvPr>
          <p:cNvSpPr>
            <a:spLocks noGrp="1"/>
          </p:cNvSpPr>
          <p:nvPr>
            <p:ph type="body" sz="quarter" idx="16" hasCustomPrompt="1"/>
          </p:nvPr>
        </p:nvSpPr>
        <p:spPr>
          <a:xfrm>
            <a:off x="6725675" y="2096411"/>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1" name="Text Placeholder 39">
            <a:extLst>
              <a:ext uri="{FF2B5EF4-FFF2-40B4-BE49-F238E27FC236}">
                <a16:creationId xmlns:a16="http://schemas.microsoft.com/office/drawing/2014/main" id="{E7302F11-B844-44C6-8B90-AE8D38B71936}"/>
              </a:ext>
            </a:extLst>
          </p:cNvPr>
          <p:cNvSpPr>
            <a:spLocks noGrp="1"/>
          </p:cNvSpPr>
          <p:nvPr>
            <p:ph type="body" sz="quarter" idx="17" hasCustomPrompt="1"/>
          </p:nvPr>
        </p:nvSpPr>
        <p:spPr>
          <a:xfrm>
            <a:off x="6725675" y="2907591"/>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2" name="Text Placeholder 39">
            <a:extLst>
              <a:ext uri="{FF2B5EF4-FFF2-40B4-BE49-F238E27FC236}">
                <a16:creationId xmlns:a16="http://schemas.microsoft.com/office/drawing/2014/main" id="{7A35CBD2-0333-4468-B005-6028A28BBAC6}"/>
              </a:ext>
            </a:extLst>
          </p:cNvPr>
          <p:cNvSpPr>
            <a:spLocks noGrp="1"/>
          </p:cNvSpPr>
          <p:nvPr>
            <p:ph type="body" sz="quarter" idx="18" hasCustomPrompt="1"/>
          </p:nvPr>
        </p:nvSpPr>
        <p:spPr>
          <a:xfrm>
            <a:off x="6725675" y="3714057"/>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3" name="Text Placeholder 39">
            <a:extLst>
              <a:ext uri="{FF2B5EF4-FFF2-40B4-BE49-F238E27FC236}">
                <a16:creationId xmlns:a16="http://schemas.microsoft.com/office/drawing/2014/main" id="{3806AB17-DF34-425F-8C0D-A527C100656F}"/>
              </a:ext>
            </a:extLst>
          </p:cNvPr>
          <p:cNvSpPr>
            <a:spLocks noGrp="1"/>
          </p:cNvSpPr>
          <p:nvPr>
            <p:ph type="body" sz="quarter" idx="19" hasCustomPrompt="1"/>
          </p:nvPr>
        </p:nvSpPr>
        <p:spPr>
          <a:xfrm>
            <a:off x="6725675" y="446902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4" name="Text Placeholder 39">
            <a:extLst>
              <a:ext uri="{FF2B5EF4-FFF2-40B4-BE49-F238E27FC236}">
                <a16:creationId xmlns:a16="http://schemas.microsoft.com/office/drawing/2014/main" id="{451E7B96-49EC-4894-A28B-63CFA6FA9E21}"/>
              </a:ext>
            </a:extLst>
          </p:cNvPr>
          <p:cNvSpPr>
            <a:spLocks noGrp="1"/>
          </p:cNvSpPr>
          <p:nvPr>
            <p:ph type="body" sz="quarter" idx="20" hasCustomPrompt="1"/>
          </p:nvPr>
        </p:nvSpPr>
        <p:spPr>
          <a:xfrm>
            <a:off x="6725675" y="5281275"/>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Tree>
    <p:extLst>
      <p:ext uri="{BB962C8B-B14F-4D97-AF65-F5344CB8AC3E}">
        <p14:creationId xmlns:p14="http://schemas.microsoft.com/office/powerpoint/2010/main" val="29587198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VADO_Title_Indi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992173-D602-44D8-8C0B-BDA120510F6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4" name="Graphic 7">
            <a:extLst>
              <a:ext uri="{FF2B5EF4-FFF2-40B4-BE49-F238E27FC236}">
                <a16:creationId xmlns:a16="http://schemas.microsoft.com/office/drawing/2014/main" id="{EF3ABA91-016D-46C1-9284-498D8C19248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373351CA-D3D7-4A99-A74D-CC688935CCA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6" name="Freeform: Shape 5">
              <a:extLst>
                <a:ext uri="{FF2B5EF4-FFF2-40B4-BE49-F238E27FC236}">
                  <a16:creationId xmlns:a16="http://schemas.microsoft.com/office/drawing/2014/main" id="{22FCC820-24E5-473C-AD76-2C8B6EF35D1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7" name="Freeform: Shape 6">
              <a:extLst>
                <a:ext uri="{FF2B5EF4-FFF2-40B4-BE49-F238E27FC236}">
                  <a16:creationId xmlns:a16="http://schemas.microsoft.com/office/drawing/2014/main" id="{0F5BFFA6-2A25-4FA4-A361-B70B408B0146}"/>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8" name="Freeform: Shape 7">
              <a:extLst>
                <a:ext uri="{FF2B5EF4-FFF2-40B4-BE49-F238E27FC236}">
                  <a16:creationId xmlns:a16="http://schemas.microsoft.com/office/drawing/2014/main" id="{65A51607-FC6E-4B17-9C5A-6015B339109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6DEEE45A-B53A-4929-8A7D-158F93ADF14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42BF3A26-BDAB-46E6-A141-1C18E56EEF4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02226191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VADO_Text_Indi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47736-7D9C-4AF8-9A48-1D6150148E8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5" name="Graphic 7">
            <a:extLst>
              <a:ext uri="{FF2B5EF4-FFF2-40B4-BE49-F238E27FC236}">
                <a16:creationId xmlns:a16="http://schemas.microsoft.com/office/drawing/2014/main" id="{6E89B0EB-49BE-4BBB-8FD7-ACC4B16102B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6" name="Freeform: Shape 5">
              <a:extLst>
                <a:ext uri="{FF2B5EF4-FFF2-40B4-BE49-F238E27FC236}">
                  <a16:creationId xmlns:a16="http://schemas.microsoft.com/office/drawing/2014/main" id="{380BE5B4-E70C-4C02-9FBC-1CC4A1938C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DFA34EE6-C036-4DB8-882D-CC55D8F05FE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0765AA94-4713-4130-957E-6DB98C951F2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704EF19-2B53-4833-B1C5-B43147759F0B}"/>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44FC3130-3FC0-44FB-9B1C-20DA60CF49B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1797CD16-3CE5-467A-85DA-9822AC4AFF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4" name="Text Placeholder 4">
            <a:extLst>
              <a:ext uri="{FF2B5EF4-FFF2-40B4-BE49-F238E27FC236}">
                <a16:creationId xmlns:a16="http://schemas.microsoft.com/office/drawing/2014/main" id="{3D3152F8-FFB4-4E6D-8245-4D8361356029}"/>
              </a:ext>
            </a:extLst>
          </p:cNvPr>
          <p:cNvSpPr>
            <a:spLocks noGrp="1"/>
          </p:cNvSpPr>
          <p:nvPr>
            <p:ph type="body" sz="quarter" idx="11" hasCustomPrompt="1"/>
          </p:nvPr>
        </p:nvSpPr>
        <p:spPr>
          <a:xfrm>
            <a:off x="515938" y="1436495"/>
            <a:ext cx="11160123"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8071B73C-7114-4200-B6EA-CB4FDC73E51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Box 15">
            <a:extLst>
              <a:ext uri="{FF2B5EF4-FFF2-40B4-BE49-F238E27FC236}">
                <a16:creationId xmlns:a16="http://schemas.microsoft.com/office/drawing/2014/main" id="{E6ED3DC2-5FF1-48C0-94D5-068CD5232F20}"/>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5975013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VADO_Text_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AE86E2-FF18-4182-8A15-E4CAC8821EB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EE263248-1FF2-4895-B6EA-EFB685A3202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44B7E371-174E-436B-85A2-ECEB654248E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B4BF53C9-D3D4-4046-BCAF-D0F4233ED44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A866C55-54B6-4753-9032-C2BD7101A41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F53A72B9-BE0C-4D5E-A041-BB4B3FACF71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A40026DE-1E7E-4D52-9883-90F98175555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459663-9CAF-4E8E-9270-40D713C89AE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52EE4F6F-6DF2-0D45-A1E2-20DB7C671BBE}"/>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7E1B8CDC-7FA6-4878-B069-D971A855FDEF}"/>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171186748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VADO_Picture_Text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6AC463-E7CD-42D2-8375-607C9D1EAFA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29B3D6DC-CB84-4E2F-BEF3-2E56E4E0E5A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EDA5B275-026B-4A0F-8D73-853E6D7B268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0" name="Freeform: Shape 9">
              <a:extLst>
                <a:ext uri="{FF2B5EF4-FFF2-40B4-BE49-F238E27FC236}">
                  <a16:creationId xmlns:a16="http://schemas.microsoft.com/office/drawing/2014/main" id="{8D66E129-4E55-44BC-88FC-312488F87AC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54725885-1672-4F56-A244-23BC380D245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CA96CB9F-C87D-4C71-BF4C-40913FCD8AD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7F04962-5959-493F-A39F-7E242161181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9D84FAB-CD44-48AD-B569-E489EEFB384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9AFE1E8D-AF09-C340-B89A-DE1A1E0530AC}"/>
              </a:ext>
            </a:extLst>
          </p:cNvPr>
          <p:cNvSpPr>
            <a:spLocks noGrp="1"/>
          </p:cNvSpPr>
          <p:nvPr>
            <p:ph type="body" sz="quarter" idx="11" hasCustomPrompt="1"/>
          </p:nvPr>
        </p:nvSpPr>
        <p:spPr>
          <a:xfrm>
            <a:off x="6203950" y="1436495"/>
            <a:ext cx="5472111"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96A8AFAF-5E46-4A1E-A138-EBC6FC10668D}"/>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12124564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VADO_Picture_Landscap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D73911-1347-46E5-9488-C08456A6987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5DB2DCDA-CB1B-4BBB-A7EF-265FBF3E6F9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3AF5FF3-D7BE-4E2B-BF3F-BE000DD0703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3B785064-89CA-41A4-9B8F-7BAF4DC9EA2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273462B7-AFD1-4787-B9D1-BCFD7002E3B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3A15AE39-1545-4B43-8A0C-FC17B1BF0E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286C3649-1E90-4F8F-BEAB-3101253E574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B9373696-5276-471D-B374-0349661B8D9B}"/>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72690" cy="342159"/>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4" name="TextBox 13">
            <a:extLst>
              <a:ext uri="{FF2B5EF4-FFF2-40B4-BE49-F238E27FC236}">
                <a16:creationId xmlns:a16="http://schemas.microsoft.com/office/drawing/2014/main" id="{47793CD8-DBAC-42CF-AD70-397FADC75C15}"/>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38157326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VADO_2_Pictures_Indi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38BF0-DB88-42A2-902E-1CE9361B621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8" name="Graphic 7">
            <a:extLst>
              <a:ext uri="{FF2B5EF4-FFF2-40B4-BE49-F238E27FC236}">
                <a16:creationId xmlns:a16="http://schemas.microsoft.com/office/drawing/2014/main" id="{28D7EF9B-9327-4314-B467-124784F0EDB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9" name="Freeform: Shape 8">
              <a:extLst>
                <a:ext uri="{FF2B5EF4-FFF2-40B4-BE49-F238E27FC236}">
                  <a16:creationId xmlns:a16="http://schemas.microsoft.com/office/drawing/2014/main" id="{62BC5C0F-49F6-4628-8465-9F1375808AF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EAF443E5-1321-4791-BFC3-9C619A7198C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B55188F5-32C5-4D16-9BF3-82C689A7FB6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347649D-DA2D-4144-A833-8E1A5C67F29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BF767F8-60FC-4A78-A87A-2CDAFADF7F3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0733523-8B1C-4667-84D6-68AD9108623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Box 15">
            <a:extLst>
              <a:ext uri="{FF2B5EF4-FFF2-40B4-BE49-F238E27FC236}">
                <a16:creationId xmlns:a16="http://schemas.microsoft.com/office/drawing/2014/main" id="{7B4ADF43-59FB-43B0-A7EC-DD70E9270993}"/>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24543422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VADO_3_Pictures_Indi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90893B-AE89-4772-8282-831E9FD258C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0" name="Graphic 7">
            <a:extLst>
              <a:ext uri="{FF2B5EF4-FFF2-40B4-BE49-F238E27FC236}">
                <a16:creationId xmlns:a16="http://schemas.microsoft.com/office/drawing/2014/main" id="{C59B7C71-8FF2-44DB-8B09-826B4AA41D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1" name="Freeform: Shape 10">
              <a:extLst>
                <a:ext uri="{FF2B5EF4-FFF2-40B4-BE49-F238E27FC236}">
                  <a16:creationId xmlns:a16="http://schemas.microsoft.com/office/drawing/2014/main" id="{D98D2448-3801-4CC2-9CC5-38D9FBC79A0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7D49DC4A-D345-41EC-AA1A-CBD532CC2C1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802406D-0C35-4DD4-81CD-AF6FF1D58F4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841D4634-0879-41CC-BEFA-B8DBA81509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5B004B3-AF2D-40AD-A5B0-37A2058355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D97AD18-BC2C-45A8-A4CD-AA712B97000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accent2"/>
          </a:solidFill>
          <a:ln w="12700" cmpd="sng">
            <a:noFill/>
          </a:ln>
        </p:spPr>
        <p:txBody>
          <a:bodyPr lIns="0" tIns="0" rIns="0" bIns="0" anchor="ctr" anchorCtr="0"/>
          <a:lstStyle>
            <a:lvl1pPr marL="0" indent="0" algn="ctr">
              <a:buNone/>
              <a:defRPr sz="2000" b="0" i="0">
                <a:ln>
                  <a:noFill/>
                </a:ln>
                <a:solidFill>
                  <a:schemeClr val="bg2"/>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20" name="TextBox 19">
            <a:extLst>
              <a:ext uri="{FF2B5EF4-FFF2-40B4-BE49-F238E27FC236}">
                <a16:creationId xmlns:a16="http://schemas.microsoft.com/office/drawing/2014/main" id="{16773D8C-12E5-4E32-9312-9C61208DABB0}"/>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9804836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E8B88986-FDE1-4078-AEA3-58F5735A88D9}"/>
              </a:ext>
            </a:extLst>
          </p:cNvPr>
          <p:cNvSpPr>
            <a:spLocks noGrp="1"/>
          </p:cNvSpPr>
          <p:nvPr>
            <p:ph type="pic" sz="quarter" idx="14"/>
          </p:nvPr>
        </p:nvSpPr>
        <p:spPr>
          <a:xfrm>
            <a:off x="6203953" y="0"/>
            <a:ext cx="5988047"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title style</a:t>
            </a:r>
          </a:p>
        </p:txBody>
      </p:sp>
      <p:sp>
        <p:nvSpPr>
          <p:cNvPr id="15" name="Text Placeholder 4">
            <a:extLst>
              <a:ext uri="{FF2B5EF4-FFF2-40B4-BE49-F238E27FC236}">
                <a16:creationId xmlns:a16="http://schemas.microsoft.com/office/drawing/2014/main" id="{9CD8CD72-749A-3148-9256-47F136885C98}"/>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DC3983DB-E3E6-408B-A491-199D3D8F3219}"/>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378477694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7" name="Text Placeholder 4">
            <a:extLst>
              <a:ext uri="{FF2B5EF4-FFF2-40B4-BE49-F238E27FC236}">
                <a16:creationId xmlns:a16="http://schemas.microsoft.com/office/drawing/2014/main" id="{6BB546A8-DD82-6147-9429-8C8DD49E8E9B}"/>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1D0F7889-294E-4DFE-9228-D3919560C929}"/>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13508186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title style</a:t>
            </a:r>
          </a:p>
        </p:txBody>
      </p:sp>
      <p:sp>
        <p:nvSpPr>
          <p:cNvPr id="15" name="Picture Placeholder 2">
            <a:extLst>
              <a:ext uri="{FF2B5EF4-FFF2-40B4-BE49-F238E27FC236}">
                <a16:creationId xmlns:a16="http://schemas.microsoft.com/office/drawing/2014/main" id="{7D268ACE-4A07-42B1-B8A7-C2CB1EA5661B}"/>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
        <p:nvSpPr>
          <p:cNvPr id="17" name="Text Placeholder 4">
            <a:extLst>
              <a:ext uri="{FF2B5EF4-FFF2-40B4-BE49-F238E27FC236}">
                <a16:creationId xmlns:a16="http://schemas.microsoft.com/office/drawing/2014/main" id="{A703FE82-5DBE-1E4D-8C3C-FCD83B16EAC6}"/>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74C9C638-ADEF-42A5-9F13-DF09BE74D828}"/>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24566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VADO_Divder_Gree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46545C-470B-422F-A067-EF9AAF97F9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1" y="0"/>
            <a:ext cx="10445749" cy="6858000"/>
          </a:xfrm>
          <a:prstGeom prst="rect">
            <a:avLst/>
          </a:prstGeom>
        </p:spPr>
      </p:pic>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355724"/>
            <a:ext cx="5654676"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8" y="3699980"/>
            <a:ext cx="5654676" cy="291139"/>
          </a:xfrm>
          <a:prstGeom prst="rect">
            <a:avLst/>
          </a:prstGeom>
        </p:spPr>
        <p:txBody>
          <a:bodyPr>
            <a:noAutofit/>
          </a:bodyPr>
          <a:lstStyle>
            <a:lvl1pPr marL="0" indent="0">
              <a:buNone/>
              <a:defRPr sz="2000" b="1">
                <a:solidFill>
                  <a:schemeClr val="tx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50853139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7" name="Picture Placeholder 2">
            <a:extLst>
              <a:ext uri="{FF2B5EF4-FFF2-40B4-BE49-F238E27FC236}">
                <a16:creationId xmlns:a16="http://schemas.microsoft.com/office/drawing/2014/main" id="{24FBDFF2-F780-457B-A457-3E107084BA25}"/>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
        <p:nvSpPr>
          <p:cNvPr id="18" name="Text Placeholder 4">
            <a:extLst>
              <a:ext uri="{FF2B5EF4-FFF2-40B4-BE49-F238E27FC236}">
                <a16:creationId xmlns:a16="http://schemas.microsoft.com/office/drawing/2014/main" id="{2296C99C-0E0E-8840-A804-833D3CC75870}"/>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Box 15">
            <a:extLst>
              <a:ext uri="{FF2B5EF4-FFF2-40B4-BE49-F238E27FC236}">
                <a16:creationId xmlns:a16="http://schemas.microsoft.com/office/drawing/2014/main" id="{5182A892-C8FB-47FF-AD4D-96164F702216}"/>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6631320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VADO_FullPicture_Indigo">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5C0B915-D4AB-4C49-9D3B-A334B7A61F6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7" name="Graphic 7">
            <a:extLst>
              <a:ext uri="{FF2B5EF4-FFF2-40B4-BE49-F238E27FC236}">
                <a16:creationId xmlns:a16="http://schemas.microsoft.com/office/drawing/2014/main" id="{4AAB0AD4-331E-41D4-A90A-CB36885D1B2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8" name="Freeform: Shape 27">
              <a:extLst>
                <a:ext uri="{FF2B5EF4-FFF2-40B4-BE49-F238E27FC236}">
                  <a16:creationId xmlns:a16="http://schemas.microsoft.com/office/drawing/2014/main" id="{797E1975-E06E-48F6-B589-C1FFCA107DE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9" name="Freeform: Shape 28">
              <a:extLst>
                <a:ext uri="{FF2B5EF4-FFF2-40B4-BE49-F238E27FC236}">
                  <a16:creationId xmlns:a16="http://schemas.microsoft.com/office/drawing/2014/main" id="{1FF50F7B-90CA-4162-A4EA-64DE1D6836C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3AF62AD0-AA8F-4FC5-8B09-7E6E36BE1D5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B0957291-AC2B-4580-87A8-BA1191A06C6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92B60EDA-332B-448A-8A50-CB6D261F8B3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3" name="Freeform: Shape 32">
              <a:extLst>
                <a:ext uri="{FF2B5EF4-FFF2-40B4-BE49-F238E27FC236}">
                  <a16:creationId xmlns:a16="http://schemas.microsoft.com/office/drawing/2014/main" id="{E29FE643-83C9-442D-BD69-667F289942B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accent5"/>
                </a:solidFill>
                <a:latin typeface="+mn-lt"/>
                <a:ea typeface="Arial" charset="0"/>
                <a:cs typeface="Arial" charset="0"/>
              </a:defRPr>
            </a:lvl1pPr>
          </a:lstStyle>
          <a:p>
            <a:endParaRPr lang="en-US"/>
          </a:p>
        </p:txBody>
      </p:sp>
      <p:sp>
        <p:nvSpPr>
          <p:cNvPr id="11" name="TextBox 10">
            <a:extLst>
              <a:ext uri="{FF2B5EF4-FFF2-40B4-BE49-F238E27FC236}">
                <a16:creationId xmlns:a16="http://schemas.microsoft.com/office/drawing/2014/main" id="{3D2DBC11-BA4B-4F14-A12D-E1DDF59AD1CB}"/>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7022018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VADO_Title_FullPicture_Indig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CE8D9B-FF52-4283-A424-D22913BBB6C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6" name="Graphic 7">
            <a:extLst>
              <a:ext uri="{FF2B5EF4-FFF2-40B4-BE49-F238E27FC236}">
                <a16:creationId xmlns:a16="http://schemas.microsoft.com/office/drawing/2014/main" id="{DDAF6D30-F9B6-43D8-A57D-6E55FD9D5BBA}"/>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7" name="Freeform: Shape 16">
              <a:extLst>
                <a:ext uri="{FF2B5EF4-FFF2-40B4-BE49-F238E27FC236}">
                  <a16:creationId xmlns:a16="http://schemas.microsoft.com/office/drawing/2014/main" id="{90A2F2FD-3942-42FB-B511-268A7B0DB5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BA65EAB1-485D-49D9-B23E-02EFC49095D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527C9508-A1CB-4DC2-A833-F8895593EC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898E3033-2C37-4A94-BA61-EE1CEAC3D64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F7EE1441-E7F0-4384-A3BD-8917B251C88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AC950A28-F0D9-4FBF-9A03-84A5095831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3" name="TextBox 12">
            <a:extLst>
              <a:ext uri="{FF2B5EF4-FFF2-40B4-BE49-F238E27FC236}">
                <a16:creationId xmlns:a16="http://schemas.microsoft.com/office/drawing/2014/main" id="{119A1DBE-53E2-4CC5-BA31-C0210AAAD432}"/>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32064783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VADO_Title_2Pictures_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5FA927-0C9A-4FBC-AF82-8B2BD012410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4" name="Graphic 7">
            <a:extLst>
              <a:ext uri="{FF2B5EF4-FFF2-40B4-BE49-F238E27FC236}">
                <a16:creationId xmlns:a16="http://schemas.microsoft.com/office/drawing/2014/main" id="{24EB83B0-B944-41A2-8FD6-BA89A6E9B38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444227A3-A3E1-4040-AB31-DCCA13D0E3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0C5798B6-631E-4A6D-93C7-9800E497F02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05B319E-1993-44AA-818C-9BCA78B6075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A6E6DB0A-E4E4-4D38-8816-434E602A991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8C34D2B3-00C7-42A3-97A6-447F0EF4DE5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4824880-6035-46B2-BF06-807299E06A4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21" name="TextBox 20">
            <a:extLst>
              <a:ext uri="{FF2B5EF4-FFF2-40B4-BE49-F238E27FC236}">
                <a16:creationId xmlns:a16="http://schemas.microsoft.com/office/drawing/2014/main" id="{940960C2-869C-419C-A914-FC4923F561DA}"/>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2625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VADO_Title_3Pictures_Indigo">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7296A21-BDEB-467D-8CF4-D955C911ED5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4" name="Graphic 7">
            <a:extLst>
              <a:ext uri="{FF2B5EF4-FFF2-40B4-BE49-F238E27FC236}">
                <a16:creationId xmlns:a16="http://schemas.microsoft.com/office/drawing/2014/main" id="{162F0708-63BF-4350-BADD-BF811214B74F}"/>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5" name="Freeform: Shape 34">
              <a:extLst>
                <a:ext uri="{FF2B5EF4-FFF2-40B4-BE49-F238E27FC236}">
                  <a16:creationId xmlns:a16="http://schemas.microsoft.com/office/drawing/2014/main" id="{6E9652E9-A97D-4271-84D8-7A60BADE1E8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6" name="Freeform: Shape 35">
              <a:extLst>
                <a:ext uri="{FF2B5EF4-FFF2-40B4-BE49-F238E27FC236}">
                  <a16:creationId xmlns:a16="http://schemas.microsoft.com/office/drawing/2014/main" id="{8F1C3DED-2A5F-4496-AA10-5F43C765FB6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7" name="Freeform: Shape 36">
              <a:extLst>
                <a:ext uri="{FF2B5EF4-FFF2-40B4-BE49-F238E27FC236}">
                  <a16:creationId xmlns:a16="http://schemas.microsoft.com/office/drawing/2014/main" id="{4FCDA263-9A9E-4376-8EC5-3937402FBAB3}"/>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8" name="Freeform: Shape 37">
              <a:extLst>
                <a:ext uri="{FF2B5EF4-FFF2-40B4-BE49-F238E27FC236}">
                  <a16:creationId xmlns:a16="http://schemas.microsoft.com/office/drawing/2014/main" id="{5C8CF4C5-E000-48DA-AC86-350E4CB8804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9" name="Freeform: Shape 38">
              <a:extLst>
                <a:ext uri="{FF2B5EF4-FFF2-40B4-BE49-F238E27FC236}">
                  <a16:creationId xmlns:a16="http://schemas.microsoft.com/office/drawing/2014/main" id="{C5FC267B-83B6-4956-A783-41FEFD91E85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97B8C135-8383-491A-BCFA-328BDBD92B7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4" name="TextBox 13">
            <a:extLst>
              <a:ext uri="{FF2B5EF4-FFF2-40B4-BE49-F238E27FC236}">
                <a16:creationId xmlns:a16="http://schemas.microsoft.com/office/drawing/2014/main" id="{6CE8716F-85E4-4CAE-B738-3ACAA3034CA1}"/>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78789721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VADO_Back_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A47666B-5377-4B96-B21A-CB2319A9EEE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a:extLst>
              <a:ext uri="{FF2B5EF4-FFF2-40B4-BE49-F238E27FC236}">
                <a16:creationId xmlns:a16="http://schemas.microsoft.com/office/drawing/2014/main" id="{108C40AB-BB53-4339-8CA0-00464980E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Click to add Final Message</a:t>
            </a:r>
            <a:br>
              <a:rPr lang="en-US"/>
            </a:br>
            <a:endParaRPr lang="en-US"/>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81469" y="3376099"/>
            <a:ext cx="2261535" cy="791106"/>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
        <p:nvSpPr>
          <p:cNvPr id="21" name="TextBox 20">
            <a:extLst>
              <a:ext uri="{FF2B5EF4-FFF2-40B4-BE49-F238E27FC236}">
                <a16:creationId xmlns:a16="http://schemas.microsoft.com/office/drawing/2014/main" id="{33BC9A71-2FAD-4ECF-AD33-00B038ADB05D}"/>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20509395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VADO_Back_Indigo">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BFD6334F-03CA-44E3-9C6F-0CB1B73BB4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Tree>
    <p:extLst>
      <p:ext uri="{BB962C8B-B14F-4D97-AF65-F5344CB8AC3E}">
        <p14:creationId xmlns:p14="http://schemas.microsoft.com/office/powerpoint/2010/main" val="51175455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VADO_Back_Teal">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1B4AC1D4-415C-498D-9CD6-2CBCF8798D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
        <p:nvSpPr>
          <p:cNvPr id="19" name="TextBox 18">
            <a:extLst>
              <a:ext uri="{FF2B5EF4-FFF2-40B4-BE49-F238E27FC236}">
                <a16:creationId xmlns:a16="http://schemas.microsoft.com/office/drawing/2014/main" id="{FCFC6638-6789-404C-B0EA-E8346A88D3F8}"/>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37517988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RCH_Back_Whi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08F506-3B52-4417-A235-6F1C23A25EF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DB22CEA2-EED0-49AD-B0A6-B10CBC086B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pic>
        <p:nvPicPr>
          <p:cNvPr id="19" name="Graphic 18">
            <a:extLst>
              <a:ext uri="{FF2B5EF4-FFF2-40B4-BE49-F238E27FC236}">
                <a16:creationId xmlns:a16="http://schemas.microsoft.com/office/drawing/2014/main" id="{0691E88F-B47B-4ACE-962C-E0E60249E86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98858" y="3560323"/>
            <a:ext cx="2028118" cy="842400"/>
          </a:xfrm>
          <a:prstGeom prst="rect">
            <a:avLst/>
          </a:prstGeom>
        </p:spPr>
      </p:pic>
      <p:grpSp>
        <p:nvGrpSpPr>
          <p:cNvPr id="15" name="Graphic 7">
            <a:extLst>
              <a:ext uri="{FF2B5EF4-FFF2-40B4-BE49-F238E27FC236}">
                <a16:creationId xmlns:a16="http://schemas.microsoft.com/office/drawing/2014/main" id="{B3761A70-0A30-441C-9E6E-4DEC57C06B2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FD56A85D-F5EB-4759-82A3-0DA186ADE467}"/>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FA3D3C32-A88E-48E7-B4C0-60ACE1C1E8D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1ABF8C54-4C58-49F6-BC4F-3E60288BEFD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3311D0F1-8C0E-4A9D-BEA2-C1E47B58255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B61AA84F-6534-44C1-96FE-82BA49E41A4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EBA0B569-870A-4564-ADB1-5071FD956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25" name="TextBox 24">
            <a:extLst>
              <a:ext uri="{FF2B5EF4-FFF2-40B4-BE49-F238E27FC236}">
                <a16:creationId xmlns:a16="http://schemas.microsoft.com/office/drawing/2014/main" id="{5BE94CED-E98D-4200-8A7F-DE8FFBAAC4D0}"/>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34624817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RCH_Back_Indigo">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A9AB47-47FF-4178-95BE-D82A53C412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grpSp>
        <p:nvGrpSpPr>
          <p:cNvPr id="16" name="Graphic 20">
            <a:extLst>
              <a:ext uri="{FF2B5EF4-FFF2-40B4-BE49-F238E27FC236}">
                <a16:creationId xmlns:a16="http://schemas.microsoft.com/office/drawing/2014/main" id="{1061EC45-2FDA-4110-9DD8-344D64F2B7DA}"/>
              </a:ext>
            </a:extLst>
          </p:cNvPr>
          <p:cNvGrpSpPr/>
          <p:nvPr/>
        </p:nvGrpSpPr>
        <p:grpSpPr>
          <a:xfrm>
            <a:off x="2598708" y="3560323"/>
            <a:ext cx="2028267" cy="841128"/>
            <a:chOff x="2598708" y="3560323"/>
            <a:chExt cx="2028267" cy="841128"/>
          </a:xfrm>
          <a:solidFill>
            <a:schemeClr val="accent1"/>
          </a:solidFill>
        </p:grpSpPr>
        <p:grpSp>
          <p:nvGrpSpPr>
            <p:cNvPr id="18" name="Graphic 20">
              <a:extLst>
                <a:ext uri="{FF2B5EF4-FFF2-40B4-BE49-F238E27FC236}">
                  <a16:creationId xmlns:a16="http://schemas.microsoft.com/office/drawing/2014/main" id="{1061EC45-2FDA-4110-9DD8-344D64F2B7DA}"/>
                </a:ext>
              </a:extLst>
            </p:cNvPr>
            <p:cNvGrpSpPr/>
            <p:nvPr/>
          </p:nvGrpSpPr>
          <p:grpSpPr>
            <a:xfrm>
              <a:off x="3413284" y="4160811"/>
              <a:ext cx="1213691" cy="151949"/>
              <a:chOff x="3413284" y="4160811"/>
              <a:chExt cx="1213691" cy="151949"/>
            </a:xfrm>
            <a:solidFill>
              <a:srgbClr val="463977"/>
            </a:solidFill>
          </p:grpSpPr>
          <p:sp>
            <p:nvSpPr>
              <p:cNvPr id="22" name="Freeform: Shape 21">
                <a:extLst>
                  <a:ext uri="{FF2B5EF4-FFF2-40B4-BE49-F238E27FC236}">
                    <a16:creationId xmlns:a16="http://schemas.microsoft.com/office/drawing/2014/main" id="{8B1EC717-2F65-4435-AA92-3435E25F4E4A}"/>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135033A-481F-4C28-BF15-A3E6F99ECB1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524239A-3B09-426F-9C91-FF418818DAEF}"/>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3F5DA8C0-5A84-490F-BC09-1945FAB71C90}"/>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B1405B1-1843-412A-BACF-E1C7B2C18E78}"/>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8F991C77-EF49-4C70-A38C-EFF0F7967E2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2E798D4-B29E-479F-BEFF-9C369EB3482C}"/>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0433EA4-E235-4F1B-A801-BF694227F16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5391356-0E4D-4D22-9063-9053D64D5AA3}"/>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83576B2-A791-4D96-BC52-3393BEFBB802}"/>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080BCD3-47F5-4BEC-B5EF-7AA1488482C5}"/>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F826A45-6F9E-4527-9646-87F2DDF749DE}"/>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DC10ADA1-904C-4060-8E01-67174CB8C21B}"/>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D1CB5917-FC31-4D99-A4B8-D5F8B31C4539}"/>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1D267679-5A15-47DA-8FC5-97765325242D}"/>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37" name="Graphic 20">
              <a:extLst>
                <a:ext uri="{FF2B5EF4-FFF2-40B4-BE49-F238E27FC236}">
                  <a16:creationId xmlns:a16="http://schemas.microsoft.com/office/drawing/2014/main" id="{1061EC45-2FDA-4110-9DD8-344D64F2B7DA}"/>
                </a:ext>
              </a:extLst>
            </p:cNvPr>
            <p:cNvGrpSpPr/>
            <p:nvPr/>
          </p:nvGrpSpPr>
          <p:grpSpPr>
            <a:xfrm>
              <a:off x="3413019" y="3680802"/>
              <a:ext cx="1209190" cy="420246"/>
              <a:chOff x="3413019" y="3680802"/>
              <a:chExt cx="1209190" cy="420246"/>
            </a:xfrm>
            <a:solidFill>
              <a:srgbClr val="463977"/>
            </a:solidFill>
          </p:grpSpPr>
          <p:sp>
            <p:nvSpPr>
              <p:cNvPr id="38" name="Freeform: Shape 37">
                <a:extLst>
                  <a:ext uri="{FF2B5EF4-FFF2-40B4-BE49-F238E27FC236}">
                    <a16:creationId xmlns:a16="http://schemas.microsoft.com/office/drawing/2014/main" id="{07FBD417-8A83-4968-96DF-37CACED4A518}"/>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EF10C53-D350-46EB-ADE3-A6E19D618EC7}"/>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6651A8D7-D45A-40F1-A477-C9875E3A4478}"/>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A2077B92-6E42-458A-A682-55C384104404}"/>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42" name="Freeform: Shape 41">
              <a:extLst>
                <a:ext uri="{FF2B5EF4-FFF2-40B4-BE49-F238E27FC236}">
                  <a16:creationId xmlns:a16="http://schemas.microsoft.com/office/drawing/2014/main" id="{670B1BD0-E5BC-445B-ADA7-3A58001121D2}"/>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a:p>
          </p:txBody>
        </p:sp>
      </p:grpSp>
      <p:grpSp>
        <p:nvGrpSpPr>
          <p:cNvPr id="43" name="Graphic 7">
            <a:extLst>
              <a:ext uri="{FF2B5EF4-FFF2-40B4-BE49-F238E27FC236}">
                <a16:creationId xmlns:a16="http://schemas.microsoft.com/office/drawing/2014/main" id="{932D911B-7239-4422-9F16-9F15611D998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4" name="Freeform: Shape 43">
              <a:extLst>
                <a:ext uri="{FF2B5EF4-FFF2-40B4-BE49-F238E27FC236}">
                  <a16:creationId xmlns:a16="http://schemas.microsoft.com/office/drawing/2014/main" id="{15292C1B-3D02-4A02-B2B3-374E5111BA6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45" name="Freeform: Shape 44">
              <a:extLst>
                <a:ext uri="{FF2B5EF4-FFF2-40B4-BE49-F238E27FC236}">
                  <a16:creationId xmlns:a16="http://schemas.microsoft.com/office/drawing/2014/main" id="{7A3EF342-0973-4019-9114-1C58965941F2}"/>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6" name="Freeform: Shape 45">
              <a:extLst>
                <a:ext uri="{FF2B5EF4-FFF2-40B4-BE49-F238E27FC236}">
                  <a16:creationId xmlns:a16="http://schemas.microsoft.com/office/drawing/2014/main" id="{BE94F4A3-00D8-477B-AD1D-EA7C435BCD2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A4A36271-FB31-4CE1-AC75-9C5A7DF1B0A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88988ED8-B21C-4523-860A-F7E6CC2D6F4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E8C6EF60-DEB7-404B-8812-A56C5C77088D}"/>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50" name="TextBox 49">
            <a:extLst>
              <a:ext uri="{FF2B5EF4-FFF2-40B4-BE49-F238E27FC236}">
                <a16:creationId xmlns:a16="http://schemas.microsoft.com/office/drawing/2014/main" id="{2B41E155-F775-4818-B56C-FF04266D41B0}"/>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129658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VADO_Divder_Green_Placeholder">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46545C-470B-422F-A067-EF9AAF97F9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1" y="0"/>
            <a:ext cx="10445749" cy="6858000"/>
          </a:xfrm>
          <a:prstGeom prst="rect">
            <a:avLst/>
          </a:prstGeom>
        </p:spPr>
      </p:pic>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355724"/>
            <a:ext cx="5654676"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8" y="3699980"/>
            <a:ext cx="5654676" cy="291139"/>
          </a:xfrm>
          <a:prstGeom prst="rect">
            <a:avLst/>
          </a:prstGeom>
        </p:spPr>
        <p:txBody>
          <a:bodyPr>
            <a:noAutofit/>
          </a:bodyPr>
          <a:lstStyle>
            <a:lvl1pPr marL="0" indent="0">
              <a:buNone/>
              <a:defRPr sz="2000" b="1">
                <a:solidFill>
                  <a:schemeClr val="tx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sub line if needed</a:t>
            </a:r>
          </a:p>
        </p:txBody>
      </p:sp>
      <p:sp>
        <p:nvSpPr>
          <p:cNvPr id="4" name="Marcador de posición de imagen 3">
            <a:extLst>
              <a:ext uri="{FF2B5EF4-FFF2-40B4-BE49-F238E27FC236}">
                <a16:creationId xmlns:a16="http://schemas.microsoft.com/office/drawing/2014/main" id="{1626BC57-E446-F04D-B480-873B2371821A}"/>
              </a:ext>
            </a:extLst>
          </p:cNvPr>
          <p:cNvSpPr>
            <a:spLocks noGrp="1"/>
          </p:cNvSpPr>
          <p:nvPr>
            <p:ph type="pic" sz="quarter" idx="10"/>
          </p:nvPr>
        </p:nvSpPr>
        <p:spPr>
          <a:xfrm>
            <a:off x="6319047" y="9051"/>
            <a:ext cx="5872953" cy="6858000"/>
          </a:xfrm>
          <a:custGeom>
            <a:avLst/>
            <a:gdLst>
              <a:gd name="connsiteX0" fmla="*/ 0 w 5864225"/>
              <a:gd name="connsiteY0" fmla="*/ 0 h 6858000"/>
              <a:gd name="connsiteX1" fmla="*/ 5864225 w 5864225"/>
              <a:gd name="connsiteY1" fmla="*/ 0 h 6858000"/>
              <a:gd name="connsiteX2" fmla="*/ 5864225 w 5864225"/>
              <a:gd name="connsiteY2" fmla="*/ 6858000 h 6858000"/>
              <a:gd name="connsiteX3" fmla="*/ 0 w 5864225"/>
              <a:gd name="connsiteY3" fmla="*/ 6858000 h 6858000"/>
              <a:gd name="connsiteX4" fmla="*/ 0 w 5864225"/>
              <a:gd name="connsiteY4" fmla="*/ 0 h 6858000"/>
              <a:gd name="connsiteX0" fmla="*/ 8456 w 5872681"/>
              <a:gd name="connsiteY0" fmla="*/ 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8456 w 5872681"/>
              <a:gd name="connsiteY5" fmla="*/ 0 h 6858000"/>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5205146 w 5872681"/>
              <a:gd name="connsiteY0" fmla="*/ 46172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205146 w 5872681"/>
              <a:gd name="connsiteY5" fmla="*/ 461726 h 6858000"/>
              <a:gd name="connsiteX0" fmla="*/ 5177986 w 5872681"/>
              <a:gd name="connsiteY0" fmla="*/ 23539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177986 w 5872681"/>
              <a:gd name="connsiteY5" fmla="*/ 235390 h 6858000"/>
              <a:gd name="connsiteX0" fmla="*/ 0 w 5872681"/>
              <a:gd name="connsiteY0" fmla="*/ 3437842 h 6937006"/>
              <a:gd name="connsiteX1" fmla="*/ 5872681 w 5872681"/>
              <a:gd name="connsiteY1" fmla="*/ 79006 h 6937006"/>
              <a:gd name="connsiteX2" fmla="*/ 5872681 w 5872681"/>
              <a:gd name="connsiteY2" fmla="*/ 6937006 h 6937006"/>
              <a:gd name="connsiteX3" fmla="*/ 8456 w 5872681"/>
              <a:gd name="connsiteY3" fmla="*/ 6937006 h 6937006"/>
              <a:gd name="connsiteX4" fmla="*/ 0 w 5872681"/>
              <a:gd name="connsiteY4" fmla="*/ 3437842 h 6937006"/>
              <a:gd name="connsiteX0" fmla="*/ 41670 w 5914351"/>
              <a:gd name="connsiteY0" fmla="*/ 3523207 h 7022371"/>
              <a:gd name="connsiteX1" fmla="*/ 5914351 w 5914351"/>
              <a:gd name="connsiteY1" fmla="*/ 164371 h 7022371"/>
              <a:gd name="connsiteX2" fmla="*/ 5914351 w 5914351"/>
              <a:gd name="connsiteY2" fmla="*/ 7022371 h 7022371"/>
              <a:gd name="connsiteX3" fmla="*/ 50126 w 5914351"/>
              <a:gd name="connsiteY3" fmla="*/ 7022371 h 7022371"/>
              <a:gd name="connsiteX4" fmla="*/ 41670 w 5914351"/>
              <a:gd name="connsiteY4" fmla="*/ 3523207 h 7022371"/>
              <a:gd name="connsiteX0" fmla="*/ 46280 w 5918961"/>
              <a:gd name="connsiteY0" fmla="*/ 3358836 h 6858000"/>
              <a:gd name="connsiteX1" fmla="*/ 5918961 w 5918961"/>
              <a:gd name="connsiteY1" fmla="*/ 0 h 6858000"/>
              <a:gd name="connsiteX2" fmla="*/ 5918961 w 5918961"/>
              <a:gd name="connsiteY2" fmla="*/ 6858000 h 6858000"/>
              <a:gd name="connsiteX3" fmla="*/ 54736 w 5918961"/>
              <a:gd name="connsiteY3" fmla="*/ 6858000 h 6858000"/>
              <a:gd name="connsiteX4" fmla="*/ 46280 w 5918961"/>
              <a:gd name="connsiteY4" fmla="*/ 3358836 h 6858000"/>
              <a:gd name="connsiteX0" fmla="*/ 61718 w 5934399"/>
              <a:gd name="connsiteY0" fmla="*/ 3358836 h 6858000"/>
              <a:gd name="connsiteX1" fmla="*/ 5934399 w 5934399"/>
              <a:gd name="connsiteY1" fmla="*/ 0 h 6858000"/>
              <a:gd name="connsiteX2" fmla="*/ 5934399 w 5934399"/>
              <a:gd name="connsiteY2" fmla="*/ 6858000 h 6858000"/>
              <a:gd name="connsiteX3" fmla="*/ 70174 w 5934399"/>
              <a:gd name="connsiteY3" fmla="*/ 6858000 h 6858000"/>
              <a:gd name="connsiteX4" fmla="*/ 61718 w 5934399"/>
              <a:gd name="connsiteY4" fmla="*/ 3358836 h 6858000"/>
              <a:gd name="connsiteX0" fmla="*/ 0 w 5872681"/>
              <a:gd name="connsiteY0" fmla="*/ 335883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15329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061412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486925 w 5879554"/>
              <a:gd name="connsiteY3" fmla="*/ 6858000 h 6858000"/>
              <a:gd name="connsiteX4" fmla="*/ 6873 w 5879554"/>
              <a:gd name="connsiteY4" fmla="*/ 3358836 h 685800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323963 w 5879554"/>
              <a:gd name="connsiteY3" fmla="*/ 6867053 h 6867053"/>
              <a:gd name="connsiteX4" fmla="*/ 6873 w 5879554"/>
              <a:gd name="connsiteY4" fmla="*/ 3358836 h 6867053"/>
              <a:gd name="connsiteX0" fmla="*/ 6873 w 5879554"/>
              <a:gd name="connsiteY0" fmla="*/ 3358836 h 6885160"/>
              <a:gd name="connsiteX1" fmla="*/ 5879554 w 5879554"/>
              <a:gd name="connsiteY1" fmla="*/ 0 h 6885160"/>
              <a:gd name="connsiteX2" fmla="*/ 5879554 w 5879554"/>
              <a:gd name="connsiteY2" fmla="*/ 6858000 h 6885160"/>
              <a:gd name="connsiteX3" fmla="*/ 2260589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7519 w 5599543"/>
              <a:gd name="connsiteY0" fmla="*/ 3358836 h 6867053"/>
              <a:gd name="connsiteX1" fmla="*/ 5599543 w 5599543"/>
              <a:gd name="connsiteY1" fmla="*/ 0 h 6867053"/>
              <a:gd name="connsiteX2" fmla="*/ 5599543 w 5599543"/>
              <a:gd name="connsiteY2" fmla="*/ 6858000 h 6867053"/>
              <a:gd name="connsiteX3" fmla="*/ 1980578 w 5599543"/>
              <a:gd name="connsiteY3" fmla="*/ 6867053 h 6867053"/>
              <a:gd name="connsiteX4" fmla="*/ 7519 w 5599543"/>
              <a:gd name="connsiteY4" fmla="*/ 3358836 h 6867053"/>
              <a:gd name="connsiteX0" fmla="*/ 6970 w 5834384"/>
              <a:gd name="connsiteY0" fmla="*/ 3395050 h 6867053"/>
              <a:gd name="connsiteX1" fmla="*/ 5834384 w 5834384"/>
              <a:gd name="connsiteY1" fmla="*/ 0 h 6867053"/>
              <a:gd name="connsiteX2" fmla="*/ 5834384 w 5834384"/>
              <a:gd name="connsiteY2" fmla="*/ 6858000 h 6867053"/>
              <a:gd name="connsiteX3" fmla="*/ 2215419 w 5834384"/>
              <a:gd name="connsiteY3" fmla="*/ 6867053 h 6867053"/>
              <a:gd name="connsiteX4" fmla="*/ 6970 w 5834384"/>
              <a:gd name="connsiteY4" fmla="*/ 3395050 h 6867053"/>
              <a:gd name="connsiteX0" fmla="*/ 34424 w 5861838"/>
              <a:gd name="connsiteY0" fmla="*/ 3395050 h 6867053"/>
              <a:gd name="connsiteX1" fmla="*/ 5861838 w 5861838"/>
              <a:gd name="connsiteY1" fmla="*/ 0 h 6867053"/>
              <a:gd name="connsiteX2" fmla="*/ 5861838 w 5861838"/>
              <a:gd name="connsiteY2" fmla="*/ 6858000 h 6867053"/>
              <a:gd name="connsiteX3" fmla="*/ 2242873 w 5861838"/>
              <a:gd name="connsiteY3" fmla="*/ 6867053 h 6867053"/>
              <a:gd name="connsiteX4" fmla="*/ 34424 w 5861838"/>
              <a:gd name="connsiteY4" fmla="*/ 3395050 h 6867053"/>
              <a:gd name="connsiteX0" fmla="*/ 33062 w 5860476"/>
              <a:gd name="connsiteY0" fmla="*/ 3395050 h 6867053"/>
              <a:gd name="connsiteX1" fmla="*/ 5860476 w 5860476"/>
              <a:gd name="connsiteY1" fmla="*/ 0 h 6867053"/>
              <a:gd name="connsiteX2" fmla="*/ 5860476 w 5860476"/>
              <a:gd name="connsiteY2" fmla="*/ 6858000 h 6867053"/>
              <a:gd name="connsiteX3" fmla="*/ 2241511 w 5860476"/>
              <a:gd name="connsiteY3" fmla="*/ 6867053 h 6867053"/>
              <a:gd name="connsiteX4" fmla="*/ 33062 w 5860476"/>
              <a:gd name="connsiteY4" fmla="*/ 3395050 h 6867053"/>
              <a:gd name="connsiteX0" fmla="*/ 5642 w 5833056"/>
              <a:gd name="connsiteY0" fmla="*/ 3395050 h 6867053"/>
              <a:gd name="connsiteX1" fmla="*/ 5833056 w 5833056"/>
              <a:gd name="connsiteY1" fmla="*/ 0 h 6867053"/>
              <a:gd name="connsiteX2" fmla="*/ 5833056 w 5833056"/>
              <a:gd name="connsiteY2" fmla="*/ 6858000 h 6867053"/>
              <a:gd name="connsiteX3" fmla="*/ 2214091 w 5833056"/>
              <a:gd name="connsiteY3" fmla="*/ 6867053 h 6867053"/>
              <a:gd name="connsiteX4" fmla="*/ 5642 w 5833056"/>
              <a:gd name="connsiteY4" fmla="*/ 3395050 h 6867053"/>
              <a:gd name="connsiteX0" fmla="*/ 25353 w 5852767"/>
              <a:gd name="connsiteY0" fmla="*/ 3395050 h 6867053"/>
              <a:gd name="connsiteX1" fmla="*/ 5852767 w 5852767"/>
              <a:gd name="connsiteY1" fmla="*/ 0 h 6867053"/>
              <a:gd name="connsiteX2" fmla="*/ 5852767 w 5852767"/>
              <a:gd name="connsiteY2" fmla="*/ 6858000 h 6867053"/>
              <a:gd name="connsiteX3" fmla="*/ 2233802 w 5852767"/>
              <a:gd name="connsiteY3" fmla="*/ 6867053 h 6867053"/>
              <a:gd name="connsiteX4" fmla="*/ 25353 w 5852767"/>
              <a:gd name="connsiteY4" fmla="*/ 3395050 h 6867053"/>
              <a:gd name="connsiteX0" fmla="*/ 25165 w 5852579"/>
              <a:gd name="connsiteY0" fmla="*/ 3395050 h 6867053"/>
              <a:gd name="connsiteX1" fmla="*/ 5852579 w 5852579"/>
              <a:gd name="connsiteY1" fmla="*/ 0 h 6867053"/>
              <a:gd name="connsiteX2" fmla="*/ 5852579 w 5852579"/>
              <a:gd name="connsiteY2" fmla="*/ 6858000 h 6867053"/>
              <a:gd name="connsiteX3" fmla="*/ 2233614 w 5852579"/>
              <a:gd name="connsiteY3" fmla="*/ 6867053 h 6867053"/>
              <a:gd name="connsiteX4" fmla="*/ 25165 w 5852579"/>
              <a:gd name="connsiteY4" fmla="*/ 3395050 h 6867053"/>
              <a:gd name="connsiteX0" fmla="*/ 30179 w 5857593"/>
              <a:gd name="connsiteY0" fmla="*/ 3395050 h 6867053"/>
              <a:gd name="connsiteX1" fmla="*/ 5857593 w 5857593"/>
              <a:gd name="connsiteY1" fmla="*/ 0 h 6867053"/>
              <a:gd name="connsiteX2" fmla="*/ 5857593 w 5857593"/>
              <a:gd name="connsiteY2" fmla="*/ 6858000 h 6867053"/>
              <a:gd name="connsiteX3" fmla="*/ 2238628 w 5857593"/>
              <a:gd name="connsiteY3" fmla="*/ 6867053 h 6867053"/>
              <a:gd name="connsiteX4" fmla="*/ 30179 w 5857593"/>
              <a:gd name="connsiteY4" fmla="*/ 3395050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118452 w 5954920"/>
              <a:gd name="connsiteY0" fmla="*/ 3488872 h 6942768"/>
              <a:gd name="connsiteX1" fmla="*/ 5954920 w 5954920"/>
              <a:gd name="connsiteY1" fmla="*/ 75715 h 6942768"/>
              <a:gd name="connsiteX2" fmla="*/ 5954920 w 5954920"/>
              <a:gd name="connsiteY2" fmla="*/ 6933715 h 6942768"/>
              <a:gd name="connsiteX3" fmla="*/ 2335955 w 5954920"/>
              <a:gd name="connsiteY3" fmla="*/ 6942768 h 6942768"/>
              <a:gd name="connsiteX4" fmla="*/ 118452 w 5954920"/>
              <a:gd name="connsiteY4" fmla="*/ 3488872 h 6942768"/>
              <a:gd name="connsiteX0" fmla="*/ 29748 w 5866216"/>
              <a:gd name="connsiteY0" fmla="*/ 3500071 h 6953967"/>
              <a:gd name="connsiteX1" fmla="*/ 5866216 w 5866216"/>
              <a:gd name="connsiteY1" fmla="*/ 86914 h 6953967"/>
              <a:gd name="connsiteX2" fmla="*/ 5866216 w 5866216"/>
              <a:gd name="connsiteY2" fmla="*/ 6944914 h 6953967"/>
              <a:gd name="connsiteX3" fmla="*/ 2247251 w 5866216"/>
              <a:gd name="connsiteY3" fmla="*/ 6953967 h 6953967"/>
              <a:gd name="connsiteX4" fmla="*/ 29748 w 5866216"/>
              <a:gd name="connsiteY4" fmla="*/ 3500071 h 6953967"/>
              <a:gd name="connsiteX0" fmla="*/ 29796 w 5857211"/>
              <a:gd name="connsiteY0" fmla="*/ 3132813 h 6966955"/>
              <a:gd name="connsiteX1" fmla="*/ 5857211 w 5857211"/>
              <a:gd name="connsiteY1" fmla="*/ 99902 h 6966955"/>
              <a:gd name="connsiteX2" fmla="*/ 5857211 w 5857211"/>
              <a:gd name="connsiteY2" fmla="*/ 6957902 h 6966955"/>
              <a:gd name="connsiteX3" fmla="*/ 2238246 w 5857211"/>
              <a:gd name="connsiteY3" fmla="*/ 6966955 h 6966955"/>
              <a:gd name="connsiteX4" fmla="*/ 29796 w 5857211"/>
              <a:gd name="connsiteY4" fmla="*/ 3132813 h 6966955"/>
              <a:gd name="connsiteX0" fmla="*/ 6444 w 5833859"/>
              <a:gd name="connsiteY0" fmla="*/ 3159692 h 6993834"/>
              <a:gd name="connsiteX1" fmla="*/ 5833859 w 5833859"/>
              <a:gd name="connsiteY1" fmla="*/ 126781 h 6993834"/>
              <a:gd name="connsiteX2" fmla="*/ 5833859 w 5833859"/>
              <a:gd name="connsiteY2" fmla="*/ 6984781 h 6993834"/>
              <a:gd name="connsiteX3" fmla="*/ 2214894 w 5833859"/>
              <a:gd name="connsiteY3" fmla="*/ 6993834 h 6993834"/>
              <a:gd name="connsiteX4" fmla="*/ 6444 w 5833859"/>
              <a:gd name="connsiteY4" fmla="*/ 3159692 h 6993834"/>
              <a:gd name="connsiteX0" fmla="*/ 118907 w 5946322"/>
              <a:gd name="connsiteY0" fmla="*/ 3109608 h 6943750"/>
              <a:gd name="connsiteX1" fmla="*/ 5946322 w 5946322"/>
              <a:gd name="connsiteY1" fmla="*/ 85750 h 6943750"/>
              <a:gd name="connsiteX2" fmla="*/ 5946322 w 5946322"/>
              <a:gd name="connsiteY2" fmla="*/ 6934697 h 6943750"/>
              <a:gd name="connsiteX3" fmla="*/ 2327357 w 5946322"/>
              <a:gd name="connsiteY3" fmla="*/ 6943750 h 6943750"/>
              <a:gd name="connsiteX4" fmla="*/ 118907 w 5946322"/>
              <a:gd name="connsiteY4" fmla="*/ 3109608 h 6943750"/>
              <a:gd name="connsiteX0" fmla="*/ 118907 w 5946322"/>
              <a:gd name="connsiteY0" fmla="*/ 3023858 h 6858000"/>
              <a:gd name="connsiteX1" fmla="*/ 5946322 w 5946322"/>
              <a:gd name="connsiteY1" fmla="*/ 0 h 6858000"/>
              <a:gd name="connsiteX2" fmla="*/ 5946322 w 5946322"/>
              <a:gd name="connsiteY2" fmla="*/ 6848947 h 6858000"/>
              <a:gd name="connsiteX3" fmla="*/ 2327357 w 5946322"/>
              <a:gd name="connsiteY3" fmla="*/ 6858000 h 6858000"/>
              <a:gd name="connsiteX4" fmla="*/ 118907 w 5946322"/>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390 w 5873072"/>
              <a:gd name="connsiteY0" fmla="*/ 3005751 h 6858000"/>
              <a:gd name="connsiteX1" fmla="*/ 5873072 w 5873072"/>
              <a:gd name="connsiteY1" fmla="*/ 0 h 6858000"/>
              <a:gd name="connsiteX2" fmla="*/ 5873072 w 5873072"/>
              <a:gd name="connsiteY2" fmla="*/ 6848947 h 6858000"/>
              <a:gd name="connsiteX3" fmla="*/ 2254107 w 5873072"/>
              <a:gd name="connsiteY3" fmla="*/ 6858000 h 6858000"/>
              <a:gd name="connsiteX4" fmla="*/ 390 w 5873072"/>
              <a:gd name="connsiteY4" fmla="*/ 3005751 h 6858000"/>
              <a:gd name="connsiteX0" fmla="*/ 247 w 5872929"/>
              <a:gd name="connsiteY0" fmla="*/ 3005751 h 6858000"/>
              <a:gd name="connsiteX1" fmla="*/ 5872929 w 5872929"/>
              <a:gd name="connsiteY1" fmla="*/ 0 h 6858000"/>
              <a:gd name="connsiteX2" fmla="*/ 5872929 w 5872929"/>
              <a:gd name="connsiteY2" fmla="*/ 6848947 h 6858000"/>
              <a:gd name="connsiteX3" fmla="*/ 2253964 w 5872929"/>
              <a:gd name="connsiteY3" fmla="*/ 6858000 h 6858000"/>
              <a:gd name="connsiteX4" fmla="*/ 247 w 5872929"/>
              <a:gd name="connsiteY4" fmla="*/ 3005751 h 6858000"/>
              <a:gd name="connsiteX0" fmla="*/ 271 w 5872953"/>
              <a:gd name="connsiteY0" fmla="*/ 3005751 h 6858000"/>
              <a:gd name="connsiteX1" fmla="*/ 5872953 w 5872953"/>
              <a:gd name="connsiteY1" fmla="*/ 0 h 6858000"/>
              <a:gd name="connsiteX2" fmla="*/ 5872953 w 5872953"/>
              <a:gd name="connsiteY2" fmla="*/ 6848947 h 6858000"/>
              <a:gd name="connsiteX3" fmla="*/ 2253988 w 5872953"/>
              <a:gd name="connsiteY3" fmla="*/ 6858000 h 6858000"/>
              <a:gd name="connsiteX4" fmla="*/ 271 w 5872953"/>
              <a:gd name="connsiteY4" fmla="*/ 300575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953" h="6858000">
                <a:moveTo>
                  <a:pt x="271" y="3005751"/>
                </a:moveTo>
                <a:cubicBezTo>
                  <a:pt x="-21257" y="1382918"/>
                  <a:pt x="1233555" y="32441"/>
                  <a:pt x="5872953" y="0"/>
                </a:cubicBezTo>
                <a:lnTo>
                  <a:pt x="5872953" y="6848947"/>
                </a:lnTo>
                <a:lnTo>
                  <a:pt x="2253988" y="6858000"/>
                </a:lnTo>
                <a:cubicBezTo>
                  <a:pt x="1489473" y="6365341"/>
                  <a:pt x="21799" y="4628584"/>
                  <a:pt x="271" y="3005751"/>
                </a:cubicBezTo>
                <a:close/>
              </a:path>
            </a:pathLst>
          </a:custGeom>
          <a:solidFill>
            <a:schemeClr val="accent2"/>
          </a:solidFill>
        </p:spPr>
        <p:txBody>
          <a:bodyPr/>
          <a:lstStyle>
            <a:lvl1pPr marL="0" indent="0" algn="r">
              <a:buNone/>
              <a:defRPr sz="1800">
                <a:solidFill>
                  <a:schemeClr val="bg1"/>
                </a:solidFill>
              </a:defRPr>
            </a:lvl1pPr>
          </a:lstStyle>
          <a:p>
            <a:endParaRPr lang="es-GB"/>
          </a:p>
        </p:txBody>
      </p:sp>
    </p:spTree>
    <p:extLst>
      <p:ext uri="{BB962C8B-B14F-4D97-AF65-F5344CB8AC3E}">
        <p14:creationId xmlns:p14="http://schemas.microsoft.com/office/powerpoint/2010/main" val="11166975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RCH_Back_Teal">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50B4E013-5D75-4001-B6CB-BA9DAC76A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grpSp>
        <p:nvGrpSpPr>
          <p:cNvPr id="21" name="Graphic 20">
            <a:extLst>
              <a:ext uri="{FF2B5EF4-FFF2-40B4-BE49-F238E27FC236}">
                <a16:creationId xmlns:a16="http://schemas.microsoft.com/office/drawing/2014/main" id="{EC198720-436F-43CD-96C9-B7A72F8BAA5C}"/>
              </a:ext>
            </a:extLst>
          </p:cNvPr>
          <p:cNvGrpSpPr/>
          <p:nvPr userDrawn="1"/>
        </p:nvGrpSpPr>
        <p:grpSpPr>
          <a:xfrm>
            <a:off x="2598708" y="3560323"/>
            <a:ext cx="2028267" cy="841128"/>
            <a:chOff x="2598708" y="3560323"/>
            <a:chExt cx="2028267" cy="841128"/>
          </a:xfrm>
          <a:solidFill>
            <a:schemeClr val="accent1"/>
          </a:solidFill>
        </p:grpSpPr>
        <p:grpSp>
          <p:nvGrpSpPr>
            <p:cNvPr id="22" name="Graphic 20">
              <a:extLst>
                <a:ext uri="{FF2B5EF4-FFF2-40B4-BE49-F238E27FC236}">
                  <a16:creationId xmlns:a16="http://schemas.microsoft.com/office/drawing/2014/main" id="{9DDB9C7F-7B46-4763-8E61-E4B5D72F735D}"/>
                </a:ext>
              </a:extLst>
            </p:cNvPr>
            <p:cNvGrpSpPr/>
            <p:nvPr/>
          </p:nvGrpSpPr>
          <p:grpSpPr>
            <a:xfrm>
              <a:off x="3413284" y="4160811"/>
              <a:ext cx="1213691" cy="151949"/>
              <a:chOff x="3413284" y="4160811"/>
              <a:chExt cx="1213691" cy="151949"/>
            </a:xfrm>
            <a:solidFill>
              <a:srgbClr val="463977"/>
            </a:solidFill>
          </p:grpSpPr>
          <p:sp>
            <p:nvSpPr>
              <p:cNvPr id="29" name="Freeform: Shape 28">
                <a:extLst>
                  <a:ext uri="{FF2B5EF4-FFF2-40B4-BE49-F238E27FC236}">
                    <a16:creationId xmlns:a16="http://schemas.microsoft.com/office/drawing/2014/main" id="{931F2307-9DED-4624-BBB4-F5A032CC3998}"/>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C2B2736-A6D8-4BCD-ABFE-1218603EF978}"/>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0666A2CA-65A7-4927-A2A4-5A2FD22E18D9}"/>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4142723-FC4B-4734-A18E-748DA17D80B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4B2D0500-47BE-423D-888E-690626512870}"/>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B0A3E969-CDDF-4F9A-ADA0-8CBBEE6EC2B8}"/>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B4B714F-CCDD-4046-B22D-AF34F17B4CE6}"/>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CC78352E-5A4B-4518-850E-8D2B5DB13400}"/>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B28C2AE-3CD8-4A5F-9BC8-B3B8749014EE}"/>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D7FB079F-2DB6-4AB4-9419-C78AD5A6DB2C}"/>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C653FF9-F017-453E-8989-4839245787E3}"/>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2BA96BD-FC1F-4B93-9177-BDDCD24282CA}"/>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3028A84B-BB13-4CCD-972B-957A5798BE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78E9110-DEEE-4C19-83E7-33B1E90CBAD6}"/>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E12BF6D7-BAAB-4B17-BAEC-E7D901E7C879}"/>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23" name="Graphic 20">
              <a:extLst>
                <a:ext uri="{FF2B5EF4-FFF2-40B4-BE49-F238E27FC236}">
                  <a16:creationId xmlns:a16="http://schemas.microsoft.com/office/drawing/2014/main" id="{E3E1B8F4-32A7-42ED-8DCB-F4615681DEA3}"/>
                </a:ext>
              </a:extLst>
            </p:cNvPr>
            <p:cNvGrpSpPr/>
            <p:nvPr/>
          </p:nvGrpSpPr>
          <p:grpSpPr>
            <a:xfrm>
              <a:off x="3413019" y="3680802"/>
              <a:ext cx="1209190" cy="420246"/>
              <a:chOff x="3413019" y="3680802"/>
              <a:chExt cx="1209190" cy="420246"/>
            </a:xfrm>
            <a:solidFill>
              <a:srgbClr val="463977"/>
            </a:solidFill>
          </p:grpSpPr>
          <p:sp>
            <p:nvSpPr>
              <p:cNvPr id="25" name="Freeform: Shape 24">
                <a:extLst>
                  <a:ext uri="{FF2B5EF4-FFF2-40B4-BE49-F238E27FC236}">
                    <a16:creationId xmlns:a16="http://schemas.microsoft.com/office/drawing/2014/main" id="{7413B895-6409-49CD-B380-6FEA434E4F7F}"/>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7F15060-E359-4389-B036-C30F4926447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B7D4D456-6651-40AB-9217-FE945E9358C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9ED1AE49-F9E0-4B29-8606-17B6C217D6CE}"/>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24" name="Freeform: Shape 23">
              <a:extLst>
                <a:ext uri="{FF2B5EF4-FFF2-40B4-BE49-F238E27FC236}">
                  <a16:creationId xmlns:a16="http://schemas.microsoft.com/office/drawing/2014/main" id="{DC56889D-ABE7-4E7B-8149-C37EE20B3199}"/>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a:p>
          </p:txBody>
        </p:sp>
      </p:grpSp>
      <p:grpSp>
        <p:nvGrpSpPr>
          <p:cNvPr id="44" name="Graphic 7">
            <a:extLst>
              <a:ext uri="{FF2B5EF4-FFF2-40B4-BE49-F238E27FC236}">
                <a16:creationId xmlns:a16="http://schemas.microsoft.com/office/drawing/2014/main" id="{03973DB6-6ACA-421F-B715-27C988B7D865}"/>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5" name="Freeform: Shape 44">
              <a:extLst>
                <a:ext uri="{FF2B5EF4-FFF2-40B4-BE49-F238E27FC236}">
                  <a16:creationId xmlns:a16="http://schemas.microsoft.com/office/drawing/2014/main" id="{DD019F70-4903-4DCE-965C-41BA305ABA0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6" name="Freeform: Shape 45">
              <a:extLst>
                <a:ext uri="{FF2B5EF4-FFF2-40B4-BE49-F238E27FC236}">
                  <a16:creationId xmlns:a16="http://schemas.microsoft.com/office/drawing/2014/main" id="{E0E003A8-7451-42E7-9441-5FBF68148CE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59F1983B-B286-47E3-AD06-BCFFF0C8A0D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B3511B1E-0B2A-4478-9223-E7D98C63C19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219AE8E3-D549-4383-B3B0-D05067979BB9}"/>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5F1E00EE-B57A-47B9-A6A5-A64DD7280E4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51" name="TextBox 50">
            <a:extLst>
              <a:ext uri="{FF2B5EF4-FFF2-40B4-BE49-F238E27FC236}">
                <a16:creationId xmlns:a16="http://schemas.microsoft.com/office/drawing/2014/main" id="{29FFE6A1-41E3-49C8-9BB9-DA917BB3EF84}"/>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20639143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AVADO_Primary_Logo">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08B58C5-D880-48F1-B284-2163B6A44A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grpSp>
      <p:sp>
        <p:nvSpPr>
          <p:cNvPr id="10" name="TextBox 9">
            <a:extLst>
              <a:ext uri="{FF2B5EF4-FFF2-40B4-BE49-F238E27FC236}">
                <a16:creationId xmlns:a16="http://schemas.microsoft.com/office/drawing/2014/main" id="{0E6D4BB1-7286-4E2A-A91A-F455D697BAE3}"/>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116514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AVADO_Secondary_Logo">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DDFF668-45EC-4748-817D-BE3F01634F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
        <p:nvSpPr>
          <p:cNvPr id="10" name="TextBox 9">
            <a:extLst>
              <a:ext uri="{FF2B5EF4-FFF2-40B4-BE49-F238E27FC236}">
                <a16:creationId xmlns:a16="http://schemas.microsoft.com/office/drawing/2014/main" id="{9E7C4293-ACD0-458E-A766-C006945159B0}"/>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3859885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AVADO_Stamp">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4B9AC66-5A55-42DF-8475-33C554812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
        <p:nvSpPr>
          <p:cNvPr id="10" name="TextBox 9">
            <a:extLst>
              <a:ext uri="{FF2B5EF4-FFF2-40B4-BE49-F238E27FC236}">
                <a16:creationId xmlns:a16="http://schemas.microsoft.com/office/drawing/2014/main" id="{7114B636-FBAB-4EC6-AE51-3FABA6040E86}"/>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3651459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Arch_Primary_Logo">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08B58C5-D880-48F1-B284-2163B6A44A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pic>
        <p:nvPicPr>
          <p:cNvPr id="10" name="Graphic 18">
            <a:extLst>
              <a:ext uri="{FF2B5EF4-FFF2-40B4-BE49-F238E27FC236}">
                <a16:creationId xmlns:a16="http://schemas.microsoft.com/office/drawing/2014/main" id="{8EFBA2F3-89C6-024C-908F-1CBED0B5F53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10892" y="2646001"/>
            <a:ext cx="3770217" cy="1565999"/>
          </a:xfrm>
          <a:prstGeom prst="rect">
            <a:avLst/>
          </a:prstGeom>
        </p:spPr>
      </p:pic>
      <p:sp>
        <p:nvSpPr>
          <p:cNvPr id="5" name="TextBox 4">
            <a:extLst>
              <a:ext uri="{FF2B5EF4-FFF2-40B4-BE49-F238E27FC236}">
                <a16:creationId xmlns:a16="http://schemas.microsoft.com/office/drawing/2014/main" id="{9D617E6F-20D5-4A84-8D25-57C09E5ADB64}"/>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4194757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Arch_Secondary_Logo">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DDFF668-45EC-4748-817D-BE3F01634F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grpSp>
        <p:nvGrpSpPr>
          <p:cNvPr id="40" name="Graphic 20">
            <a:extLst>
              <a:ext uri="{FF2B5EF4-FFF2-40B4-BE49-F238E27FC236}">
                <a16:creationId xmlns:a16="http://schemas.microsoft.com/office/drawing/2014/main" id="{4583BC46-8128-6447-A99D-8998F96B31B8}"/>
              </a:ext>
            </a:extLst>
          </p:cNvPr>
          <p:cNvGrpSpPr>
            <a:grpSpLocks noChangeAspect="1"/>
          </p:cNvGrpSpPr>
          <p:nvPr userDrawn="1"/>
        </p:nvGrpSpPr>
        <p:grpSpPr>
          <a:xfrm>
            <a:off x="4207902" y="2646001"/>
            <a:ext cx="3776196" cy="1565999"/>
            <a:chOff x="2598708" y="3560323"/>
            <a:chExt cx="2028267" cy="841128"/>
          </a:xfrm>
          <a:solidFill>
            <a:schemeClr val="accent1"/>
          </a:solidFill>
        </p:grpSpPr>
        <p:grpSp>
          <p:nvGrpSpPr>
            <p:cNvPr id="41" name="Graphic 20">
              <a:extLst>
                <a:ext uri="{FF2B5EF4-FFF2-40B4-BE49-F238E27FC236}">
                  <a16:creationId xmlns:a16="http://schemas.microsoft.com/office/drawing/2014/main" id="{7B1A117C-BD81-5342-9A52-2B7BE2A8E2DA}"/>
                </a:ext>
              </a:extLst>
            </p:cNvPr>
            <p:cNvGrpSpPr/>
            <p:nvPr/>
          </p:nvGrpSpPr>
          <p:grpSpPr>
            <a:xfrm>
              <a:off x="3413284" y="4160811"/>
              <a:ext cx="1213691" cy="151949"/>
              <a:chOff x="3413284" y="4160811"/>
              <a:chExt cx="1213691" cy="151949"/>
            </a:xfrm>
            <a:solidFill>
              <a:srgbClr val="463977"/>
            </a:solidFill>
          </p:grpSpPr>
          <p:sp>
            <p:nvSpPr>
              <p:cNvPr id="48" name="Freeform: Shape 21">
                <a:extLst>
                  <a:ext uri="{FF2B5EF4-FFF2-40B4-BE49-F238E27FC236}">
                    <a16:creationId xmlns:a16="http://schemas.microsoft.com/office/drawing/2014/main" id="{DF67288D-7009-4047-BEEE-179243791D56}"/>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49" name="Freeform: Shape 22">
                <a:extLst>
                  <a:ext uri="{FF2B5EF4-FFF2-40B4-BE49-F238E27FC236}">
                    <a16:creationId xmlns:a16="http://schemas.microsoft.com/office/drawing/2014/main" id="{4E2AEC7E-3287-864B-A338-58B23B277ECB}"/>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50" name="Freeform: Shape 23">
                <a:extLst>
                  <a:ext uri="{FF2B5EF4-FFF2-40B4-BE49-F238E27FC236}">
                    <a16:creationId xmlns:a16="http://schemas.microsoft.com/office/drawing/2014/main" id="{C478E5D2-B80C-EA44-954A-5C4C3D22A9F4}"/>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51" name="Freeform: Shape 24">
                <a:extLst>
                  <a:ext uri="{FF2B5EF4-FFF2-40B4-BE49-F238E27FC236}">
                    <a16:creationId xmlns:a16="http://schemas.microsoft.com/office/drawing/2014/main" id="{55284F09-2A2F-AB48-9FA4-731AE0EA306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52" name="Freeform: Shape 25">
                <a:extLst>
                  <a:ext uri="{FF2B5EF4-FFF2-40B4-BE49-F238E27FC236}">
                    <a16:creationId xmlns:a16="http://schemas.microsoft.com/office/drawing/2014/main" id="{D943BE0A-F908-9D4E-BFE7-202C128F361A}"/>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53" name="Freeform: Shape 26">
                <a:extLst>
                  <a:ext uri="{FF2B5EF4-FFF2-40B4-BE49-F238E27FC236}">
                    <a16:creationId xmlns:a16="http://schemas.microsoft.com/office/drawing/2014/main" id="{7C25AF61-62C4-E143-98BF-01E40FE593C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54" name="Freeform: Shape 27">
                <a:extLst>
                  <a:ext uri="{FF2B5EF4-FFF2-40B4-BE49-F238E27FC236}">
                    <a16:creationId xmlns:a16="http://schemas.microsoft.com/office/drawing/2014/main" id="{E675D9D0-EBC3-BA4A-B8F3-8534868A6A47}"/>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55" name="Freeform: Shape 28">
                <a:extLst>
                  <a:ext uri="{FF2B5EF4-FFF2-40B4-BE49-F238E27FC236}">
                    <a16:creationId xmlns:a16="http://schemas.microsoft.com/office/drawing/2014/main" id="{15D9B074-B8F1-EE43-837A-E87F3B9EBC7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56" name="Freeform: Shape 29">
                <a:extLst>
                  <a:ext uri="{FF2B5EF4-FFF2-40B4-BE49-F238E27FC236}">
                    <a16:creationId xmlns:a16="http://schemas.microsoft.com/office/drawing/2014/main" id="{5D6451AB-4799-B640-A82A-764F95A7606C}"/>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57" name="Freeform: Shape 30">
                <a:extLst>
                  <a:ext uri="{FF2B5EF4-FFF2-40B4-BE49-F238E27FC236}">
                    <a16:creationId xmlns:a16="http://schemas.microsoft.com/office/drawing/2014/main" id="{B32D4598-EB43-D843-BD39-A4A5AEA4A2EA}"/>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58" name="Freeform: Shape 31">
                <a:extLst>
                  <a:ext uri="{FF2B5EF4-FFF2-40B4-BE49-F238E27FC236}">
                    <a16:creationId xmlns:a16="http://schemas.microsoft.com/office/drawing/2014/main" id="{41FF8406-6DAD-5542-9129-814D0390D55B}"/>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59" name="Freeform: Shape 32">
                <a:extLst>
                  <a:ext uri="{FF2B5EF4-FFF2-40B4-BE49-F238E27FC236}">
                    <a16:creationId xmlns:a16="http://schemas.microsoft.com/office/drawing/2014/main" id="{BE47ACDD-DBFA-D440-86CE-FFBB7919B010}"/>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60" name="Freeform: Shape 33">
                <a:extLst>
                  <a:ext uri="{FF2B5EF4-FFF2-40B4-BE49-F238E27FC236}">
                    <a16:creationId xmlns:a16="http://schemas.microsoft.com/office/drawing/2014/main" id="{BC6764EE-49AB-A544-9A1D-DA5760CD4B41}"/>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61" name="Freeform: Shape 34">
                <a:extLst>
                  <a:ext uri="{FF2B5EF4-FFF2-40B4-BE49-F238E27FC236}">
                    <a16:creationId xmlns:a16="http://schemas.microsoft.com/office/drawing/2014/main" id="{FC0D041D-1F0C-6145-A80D-75B0F34D45DA}"/>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62" name="Freeform: Shape 35">
                <a:extLst>
                  <a:ext uri="{FF2B5EF4-FFF2-40B4-BE49-F238E27FC236}">
                    <a16:creationId xmlns:a16="http://schemas.microsoft.com/office/drawing/2014/main" id="{6AC9B20D-59B9-184E-8761-3480F5239572}"/>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42" name="Graphic 20">
              <a:extLst>
                <a:ext uri="{FF2B5EF4-FFF2-40B4-BE49-F238E27FC236}">
                  <a16:creationId xmlns:a16="http://schemas.microsoft.com/office/drawing/2014/main" id="{7960F066-DEB3-A54C-94CE-53A25EE85A11}"/>
                </a:ext>
              </a:extLst>
            </p:cNvPr>
            <p:cNvGrpSpPr/>
            <p:nvPr/>
          </p:nvGrpSpPr>
          <p:grpSpPr>
            <a:xfrm>
              <a:off x="3413019" y="3680802"/>
              <a:ext cx="1209190" cy="420246"/>
              <a:chOff x="3413019" y="3680802"/>
              <a:chExt cx="1209190" cy="420246"/>
            </a:xfrm>
            <a:solidFill>
              <a:srgbClr val="463977"/>
            </a:solidFill>
          </p:grpSpPr>
          <p:sp>
            <p:nvSpPr>
              <p:cNvPr id="44" name="Freeform: Shape 37">
                <a:extLst>
                  <a:ext uri="{FF2B5EF4-FFF2-40B4-BE49-F238E27FC236}">
                    <a16:creationId xmlns:a16="http://schemas.microsoft.com/office/drawing/2014/main" id="{3472D6E8-FF59-5545-9E6B-8DFA7EF2F59E}"/>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45" name="Freeform: Shape 38">
                <a:extLst>
                  <a:ext uri="{FF2B5EF4-FFF2-40B4-BE49-F238E27FC236}">
                    <a16:creationId xmlns:a16="http://schemas.microsoft.com/office/drawing/2014/main" id="{F01465BE-458D-824D-8A79-5BA3C8069F2E}"/>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46" name="Freeform: Shape 39">
                <a:extLst>
                  <a:ext uri="{FF2B5EF4-FFF2-40B4-BE49-F238E27FC236}">
                    <a16:creationId xmlns:a16="http://schemas.microsoft.com/office/drawing/2014/main" id="{666EE7FF-28E3-814A-B432-4A88E5D4DC54}"/>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47" name="Freeform: Shape 40">
                <a:extLst>
                  <a:ext uri="{FF2B5EF4-FFF2-40B4-BE49-F238E27FC236}">
                    <a16:creationId xmlns:a16="http://schemas.microsoft.com/office/drawing/2014/main" id="{9B4E323D-3AFA-524F-A048-03E528A3ABC0}"/>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43" name="Freeform: Shape 41">
              <a:extLst>
                <a:ext uri="{FF2B5EF4-FFF2-40B4-BE49-F238E27FC236}">
                  <a16:creationId xmlns:a16="http://schemas.microsoft.com/office/drawing/2014/main" id="{1998C38C-0809-5C44-BBA9-91F0C455B761}"/>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a:p>
          </p:txBody>
        </p:sp>
      </p:grpSp>
      <p:sp>
        <p:nvSpPr>
          <p:cNvPr id="26" name="TextBox 25">
            <a:extLst>
              <a:ext uri="{FF2B5EF4-FFF2-40B4-BE49-F238E27FC236}">
                <a16:creationId xmlns:a16="http://schemas.microsoft.com/office/drawing/2014/main" id="{142DAECD-B78C-41B8-B31C-A3E6B6A2D7C4}"/>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1268921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rch_Stamp">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4B9AC66-5A55-42DF-8475-33C554812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10" name="Graphic 20">
            <a:extLst>
              <a:ext uri="{FF2B5EF4-FFF2-40B4-BE49-F238E27FC236}">
                <a16:creationId xmlns:a16="http://schemas.microsoft.com/office/drawing/2014/main" id="{F3CF10AF-810F-A940-B561-9BB184F426D9}"/>
              </a:ext>
            </a:extLst>
          </p:cNvPr>
          <p:cNvGrpSpPr>
            <a:grpSpLocks noChangeAspect="1"/>
          </p:cNvGrpSpPr>
          <p:nvPr userDrawn="1"/>
        </p:nvGrpSpPr>
        <p:grpSpPr>
          <a:xfrm>
            <a:off x="4207902" y="2646001"/>
            <a:ext cx="3776196" cy="1565999"/>
            <a:chOff x="2598708" y="3560323"/>
            <a:chExt cx="2028267" cy="841128"/>
          </a:xfrm>
          <a:solidFill>
            <a:schemeClr val="accent1"/>
          </a:solidFill>
        </p:grpSpPr>
        <p:grpSp>
          <p:nvGrpSpPr>
            <p:cNvPr id="18" name="Graphic 20">
              <a:extLst>
                <a:ext uri="{FF2B5EF4-FFF2-40B4-BE49-F238E27FC236}">
                  <a16:creationId xmlns:a16="http://schemas.microsoft.com/office/drawing/2014/main" id="{ADDDAA31-16EF-5746-ACE3-931CDEF399D3}"/>
                </a:ext>
              </a:extLst>
            </p:cNvPr>
            <p:cNvGrpSpPr/>
            <p:nvPr/>
          </p:nvGrpSpPr>
          <p:grpSpPr>
            <a:xfrm>
              <a:off x="3413284" y="4160811"/>
              <a:ext cx="1213691" cy="151949"/>
              <a:chOff x="3413284" y="4160811"/>
              <a:chExt cx="1213691" cy="151949"/>
            </a:xfrm>
            <a:solidFill>
              <a:srgbClr val="463977"/>
            </a:solidFill>
          </p:grpSpPr>
          <p:sp>
            <p:nvSpPr>
              <p:cNvPr id="25" name="Freeform: Shape 28">
                <a:extLst>
                  <a:ext uri="{FF2B5EF4-FFF2-40B4-BE49-F238E27FC236}">
                    <a16:creationId xmlns:a16="http://schemas.microsoft.com/office/drawing/2014/main" id="{3A8438E3-FB15-7944-8850-1C28AA827D9B}"/>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26" name="Freeform: Shape 29">
                <a:extLst>
                  <a:ext uri="{FF2B5EF4-FFF2-40B4-BE49-F238E27FC236}">
                    <a16:creationId xmlns:a16="http://schemas.microsoft.com/office/drawing/2014/main" id="{E0FAE2E6-D1FF-994C-BC54-B8DDD2935A5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27" name="Freeform: Shape 30">
                <a:extLst>
                  <a:ext uri="{FF2B5EF4-FFF2-40B4-BE49-F238E27FC236}">
                    <a16:creationId xmlns:a16="http://schemas.microsoft.com/office/drawing/2014/main" id="{9A6A50E4-256A-0247-AB59-7B0E753A6BA3}"/>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28" name="Freeform: Shape 31">
                <a:extLst>
                  <a:ext uri="{FF2B5EF4-FFF2-40B4-BE49-F238E27FC236}">
                    <a16:creationId xmlns:a16="http://schemas.microsoft.com/office/drawing/2014/main" id="{960FBFB3-4E4B-0E4F-838F-A4E77D6FE29E}"/>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29" name="Freeform: Shape 32">
                <a:extLst>
                  <a:ext uri="{FF2B5EF4-FFF2-40B4-BE49-F238E27FC236}">
                    <a16:creationId xmlns:a16="http://schemas.microsoft.com/office/drawing/2014/main" id="{18FBDB84-0E1A-B746-A015-E52960A656FA}"/>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0" name="Freeform: Shape 33">
                <a:extLst>
                  <a:ext uri="{FF2B5EF4-FFF2-40B4-BE49-F238E27FC236}">
                    <a16:creationId xmlns:a16="http://schemas.microsoft.com/office/drawing/2014/main" id="{0372BF22-16F7-834F-BF9F-51A127C2617B}"/>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31" name="Freeform: Shape 34">
                <a:extLst>
                  <a:ext uri="{FF2B5EF4-FFF2-40B4-BE49-F238E27FC236}">
                    <a16:creationId xmlns:a16="http://schemas.microsoft.com/office/drawing/2014/main" id="{D23F222F-8CE3-E747-95B8-B24A697CF9FD}"/>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32" name="Freeform: Shape 35">
                <a:extLst>
                  <a:ext uri="{FF2B5EF4-FFF2-40B4-BE49-F238E27FC236}">
                    <a16:creationId xmlns:a16="http://schemas.microsoft.com/office/drawing/2014/main" id="{40584045-4C27-0846-B904-6746082BE275}"/>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3" name="Freeform: Shape 36">
                <a:extLst>
                  <a:ext uri="{FF2B5EF4-FFF2-40B4-BE49-F238E27FC236}">
                    <a16:creationId xmlns:a16="http://schemas.microsoft.com/office/drawing/2014/main" id="{9FB0BFC5-747F-9A43-BA11-6284D5382CDB}"/>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4" name="Freeform: Shape 37">
                <a:extLst>
                  <a:ext uri="{FF2B5EF4-FFF2-40B4-BE49-F238E27FC236}">
                    <a16:creationId xmlns:a16="http://schemas.microsoft.com/office/drawing/2014/main" id="{7C5BBAF1-82C4-2F4F-99A5-8F9D9A2D5FF0}"/>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5" name="Freeform: Shape 38">
                <a:extLst>
                  <a:ext uri="{FF2B5EF4-FFF2-40B4-BE49-F238E27FC236}">
                    <a16:creationId xmlns:a16="http://schemas.microsoft.com/office/drawing/2014/main" id="{6B0A605F-A6F3-E149-96A1-A04953AB1A71}"/>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36" name="Freeform: Shape 39">
                <a:extLst>
                  <a:ext uri="{FF2B5EF4-FFF2-40B4-BE49-F238E27FC236}">
                    <a16:creationId xmlns:a16="http://schemas.microsoft.com/office/drawing/2014/main" id="{2BB1EA74-59DB-C844-BE1A-73309B22DE79}"/>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37" name="Freeform: Shape 40">
                <a:extLst>
                  <a:ext uri="{FF2B5EF4-FFF2-40B4-BE49-F238E27FC236}">
                    <a16:creationId xmlns:a16="http://schemas.microsoft.com/office/drawing/2014/main" id="{133C0483-E1CA-2D4A-991A-26D957BD75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8" name="Freeform: Shape 41">
                <a:extLst>
                  <a:ext uri="{FF2B5EF4-FFF2-40B4-BE49-F238E27FC236}">
                    <a16:creationId xmlns:a16="http://schemas.microsoft.com/office/drawing/2014/main" id="{59072F41-0516-A142-8044-FF42F8F95410}"/>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9" name="Freeform: Shape 42">
                <a:extLst>
                  <a:ext uri="{FF2B5EF4-FFF2-40B4-BE49-F238E27FC236}">
                    <a16:creationId xmlns:a16="http://schemas.microsoft.com/office/drawing/2014/main" id="{AF1E0D46-1AE6-F740-85DD-0F8F569949DC}"/>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19" name="Graphic 20">
              <a:extLst>
                <a:ext uri="{FF2B5EF4-FFF2-40B4-BE49-F238E27FC236}">
                  <a16:creationId xmlns:a16="http://schemas.microsoft.com/office/drawing/2014/main" id="{ABBE27EC-3C9A-6D4E-9C80-53B58854EDA9}"/>
                </a:ext>
              </a:extLst>
            </p:cNvPr>
            <p:cNvGrpSpPr/>
            <p:nvPr/>
          </p:nvGrpSpPr>
          <p:grpSpPr>
            <a:xfrm>
              <a:off x="3413019" y="3680802"/>
              <a:ext cx="1209190" cy="420246"/>
              <a:chOff x="3413019" y="3680802"/>
              <a:chExt cx="1209190" cy="420246"/>
            </a:xfrm>
            <a:solidFill>
              <a:srgbClr val="463977"/>
            </a:solidFill>
          </p:grpSpPr>
          <p:sp>
            <p:nvSpPr>
              <p:cNvPr id="21" name="Freeform: Shape 24">
                <a:extLst>
                  <a:ext uri="{FF2B5EF4-FFF2-40B4-BE49-F238E27FC236}">
                    <a16:creationId xmlns:a16="http://schemas.microsoft.com/office/drawing/2014/main" id="{DB9F7F15-B3BC-4045-99D1-76001D14A563}"/>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22" name="Freeform: Shape 25">
                <a:extLst>
                  <a:ext uri="{FF2B5EF4-FFF2-40B4-BE49-F238E27FC236}">
                    <a16:creationId xmlns:a16="http://schemas.microsoft.com/office/drawing/2014/main" id="{E8D2032B-4348-594D-B4F8-A3E7A86CC1F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23" name="Freeform: Shape 26">
                <a:extLst>
                  <a:ext uri="{FF2B5EF4-FFF2-40B4-BE49-F238E27FC236}">
                    <a16:creationId xmlns:a16="http://schemas.microsoft.com/office/drawing/2014/main" id="{F86CED9B-4470-2E44-89B7-E9FB2D634F5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24" name="Freeform: Shape 27">
                <a:extLst>
                  <a:ext uri="{FF2B5EF4-FFF2-40B4-BE49-F238E27FC236}">
                    <a16:creationId xmlns:a16="http://schemas.microsoft.com/office/drawing/2014/main" id="{3A962ABB-68A8-1946-B5C6-1A4F96BEF37B}"/>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20" name="Freeform: Shape 23">
              <a:extLst>
                <a:ext uri="{FF2B5EF4-FFF2-40B4-BE49-F238E27FC236}">
                  <a16:creationId xmlns:a16="http://schemas.microsoft.com/office/drawing/2014/main" id="{87C9B981-A8B1-ED4A-9CE0-46EF876EDF00}"/>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a:p>
          </p:txBody>
        </p:sp>
      </p:grpSp>
      <p:sp>
        <p:nvSpPr>
          <p:cNvPr id="40" name="TextBox 39">
            <a:extLst>
              <a:ext uri="{FF2B5EF4-FFF2-40B4-BE49-F238E27FC236}">
                <a16:creationId xmlns:a16="http://schemas.microsoft.com/office/drawing/2014/main" id="{A22A866C-EE53-46D3-BE03-C06563D8F308}"/>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3708649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AVADO_Text_SmallPicture" userDrawn="1">
  <p:cSld name="2_AVADO_Text_SmallPicture">
    <p:spTree>
      <p:nvGrpSpPr>
        <p:cNvPr id="1" name="Shape 315"/>
        <p:cNvGrpSpPr/>
        <p:nvPr/>
      </p:nvGrpSpPr>
      <p:grpSpPr>
        <a:xfrm>
          <a:off x="0" y="0"/>
          <a:ext cx="0" cy="0"/>
          <a:chOff x="0" y="0"/>
          <a:chExt cx="0" cy="0"/>
        </a:xfrm>
      </p:grpSpPr>
      <p:sp>
        <p:nvSpPr>
          <p:cNvPr id="317" name="Google Shape;317;p34"/>
          <p:cNvSpPr txBox="1">
            <a:spLocks noGrp="1"/>
          </p:cNvSpPr>
          <p:nvPr>
            <p:ph type="title"/>
          </p:nvPr>
        </p:nvSpPr>
        <p:spPr>
          <a:xfrm>
            <a:off x="515938" y="549275"/>
            <a:ext cx="7308000" cy="608174"/>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2"/>
              </a:buClr>
              <a:buSzPts val="3600"/>
              <a:buFont typeface="Century Gothic"/>
              <a:buNone/>
              <a:defRPr sz="3600" b="1" i="0" u="none" strike="noStrike" cap="none">
                <a:solidFill>
                  <a:schemeClr val="l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8" name="Google Shape;318;p34"/>
          <p:cNvSpPr txBox="1">
            <a:spLocks noGrp="1"/>
          </p:cNvSpPr>
          <p:nvPr>
            <p:ph type="body" idx="1"/>
          </p:nvPr>
        </p:nvSpPr>
        <p:spPr>
          <a:xfrm>
            <a:off x="515938" y="1436495"/>
            <a:ext cx="7308000" cy="465633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1200"/>
              </a:spcBef>
              <a:spcAft>
                <a:spcPts val="0"/>
              </a:spcAft>
              <a:buClr>
                <a:schemeClr val="lt2"/>
              </a:buClr>
              <a:buSzPts val="2400"/>
              <a:buFont typeface="Arial"/>
              <a:buNone/>
              <a:defRPr sz="2400" b="1" i="0" u="none" strike="noStrike" cap="none">
                <a:solidFill>
                  <a:schemeClr val="lt2"/>
                </a:solidFill>
                <a:latin typeface="Century Gothic"/>
                <a:ea typeface="Century Gothic"/>
                <a:cs typeface="Century Gothic"/>
                <a:sym typeface="Century Gothic"/>
              </a:defRPr>
            </a:lvl1pPr>
            <a:lvl2pPr marL="914400" marR="0" lvl="1" indent="-228600" algn="l" rtl="0">
              <a:lnSpc>
                <a:spcPct val="110000"/>
              </a:lnSpc>
              <a:spcBef>
                <a:spcPts val="12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2pPr>
            <a:lvl3pPr marL="1371600" marR="0" lvl="2" indent="-228600" algn="l" rtl="0">
              <a:lnSpc>
                <a:spcPct val="110000"/>
              </a:lnSpc>
              <a:spcBef>
                <a:spcPts val="12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110000"/>
              </a:lnSpc>
              <a:spcBef>
                <a:spcPts val="12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30200" algn="l" rtl="0">
              <a:lnSpc>
                <a:spcPct val="110000"/>
              </a:lnSpc>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786109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VADO_Divider_Purpl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334698-E8C4-4059-9705-E3A06C1FCA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sp>
        <p:nvSpPr>
          <p:cNvPr id="7" name="Title 1">
            <a:extLst>
              <a:ext uri="{FF2B5EF4-FFF2-40B4-BE49-F238E27FC236}">
                <a16:creationId xmlns:a16="http://schemas.microsoft.com/office/drawing/2014/main" id="{C80A2F4A-594C-424E-A2A2-C5C2982FC1F4}"/>
              </a:ext>
            </a:extLst>
          </p:cNvPr>
          <p:cNvSpPr>
            <a:spLocks noGrp="1"/>
          </p:cNvSpPr>
          <p:nvPr>
            <p:ph type="title" hasCustomPrompt="1"/>
          </p:nvPr>
        </p:nvSpPr>
        <p:spPr>
          <a:xfrm>
            <a:off x="515938" y="1355724"/>
            <a:ext cx="5654676"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8" name="Text Placeholder 2">
            <a:extLst>
              <a:ext uri="{FF2B5EF4-FFF2-40B4-BE49-F238E27FC236}">
                <a16:creationId xmlns:a16="http://schemas.microsoft.com/office/drawing/2014/main" id="{9D92EA19-CDA8-4083-B00B-A5D214431B06}"/>
              </a:ext>
            </a:extLst>
          </p:cNvPr>
          <p:cNvSpPr>
            <a:spLocks noGrp="1"/>
          </p:cNvSpPr>
          <p:nvPr>
            <p:ph type="body" idx="1" hasCustomPrompt="1"/>
          </p:nvPr>
        </p:nvSpPr>
        <p:spPr>
          <a:xfrm>
            <a:off x="515938" y="3699980"/>
            <a:ext cx="5654676" cy="291139"/>
          </a:xfrm>
          <a:prstGeom prst="rect">
            <a:avLst/>
          </a:prstGeom>
        </p:spPr>
        <p:txBody>
          <a:bodyPr>
            <a:noAutofit/>
          </a:bodyPr>
          <a:lstStyle>
            <a:lvl1pPr marL="0" indent="0">
              <a:buNone/>
              <a:defRPr sz="2000" b="1">
                <a:solidFill>
                  <a:schemeClr val="tx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694603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VADO_Divider_Purple_Placeholder">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334698-E8C4-4059-9705-E3A06C1FCA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sp>
        <p:nvSpPr>
          <p:cNvPr id="7" name="Title 1">
            <a:extLst>
              <a:ext uri="{FF2B5EF4-FFF2-40B4-BE49-F238E27FC236}">
                <a16:creationId xmlns:a16="http://schemas.microsoft.com/office/drawing/2014/main" id="{C80A2F4A-594C-424E-A2A2-C5C2982FC1F4}"/>
              </a:ext>
            </a:extLst>
          </p:cNvPr>
          <p:cNvSpPr>
            <a:spLocks noGrp="1"/>
          </p:cNvSpPr>
          <p:nvPr>
            <p:ph type="title" hasCustomPrompt="1"/>
          </p:nvPr>
        </p:nvSpPr>
        <p:spPr>
          <a:xfrm>
            <a:off x="515938" y="1355724"/>
            <a:ext cx="5654676"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8" name="Text Placeholder 2">
            <a:extLst>
              <a:ext uri="{FF2B5EF4-FFF2-40B4-BE49-F238E27FC236}">
                <a16:creationId xmlns:a16="http://schemas.microsoft.com/office/drawing/2014/main" id="{9D92EA19-CDA8-4083-B00B-A5D214431B06}"/>
              </a:ext>
            </a:extLst>
          </p:cNvPr>
          <p:cNvSpPr>
            <a:spLocks noGrp="1"/>
          </p:cNvSpPr>
          <p:nvPr>
            <p:ph type="body" idx="1" hasCustomPrompt="1"/>
          </p:nvPr>
        </p:nvSpPr>
        <p:spPr>
          <a:xfrm>
            <a:off x="515938" y="3699980"/>
            <a:ext cx="5654676" cy="291139"/>
          </a:xfrm>
          <a:prstGeom prst="rect">
            <a:avLst/>
          </a:prstGeom>
        </p:spPr>
        <p:txBody>
          <a:bodyPr>
            <a:noAutofit/>
          </a:bodyPr>
          <a:lstStyle>
            <a:lvl1pPr marL="0" indent="0">
              <a:buNone/>
              <a:defRPr sz="2000" b="1">
                <a:solidFill>
                  <a:schemeClr val="tx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sub line if needed</a:t>
            </a:r>
          </a:p>
        </p:txBody>
      </p:sp>
      <p:sp>
        <p:nvSpPr>
          <p:cNvPr id="4" name="Marcador de posición de imagen 3">
            <a:extLst>
              <a:ext uri="{FF2B5EF4-FFF2-40B4-BE49-F238E27FC236}">
                <a16:creationId xmlns:a16="http://schemas.microsoft.com/office/drawing/2014/main" id="{8129AFD6-7B91-2D47-91AF-3E6FA2334803}"/>
              </a:ext>
            </a:extLst>
          </p:cNvPr>
          <p:cNvSpPr>
            <a:spLocks noGrp="1"/>
          </p:cNvSpPr>
          <p:nvPr>
            <p:ph type="pic" sz="quarter" idx="10"/>
          </p:nvPr>
        </p:nvSpPr>
        <p:spPr>
          <a:xfrm>
            <a:off x="5287964" y="-360"/>
            <a:ext cx="6910322" cy="6858359"/>
          </a:xfrm>
          <a:custGeom>
            <a:avLst/>
            <a:gdLst>
              <a:gd name="connsiteX0" fmla="*/ 0 w 6904037"/>
              <a:gd name="connsiteY0" fmla="*/ 0 h 6858000"/>
              <a:gd name="connsiteX1" fmla="*/ 6904037 w 6904037"/>
              <a:gd name="connsiteY1" fmla="*/ 0 h 6858000"/>
              <a:gd name="connsiteX2" fmla="*/ 6904037 w 6904037"/>
              <a:gd name="connsiteY2" fmla="*/ 6858000 h 6858000"/>
              <a:gd name="connsiteX3" fmla="*/ 0 w 6904037"/>
              <a:gd name="connsiteY3" fmla="*/ 6858000 h 6858000"/>
              <a:gd name="connsiteX4" fmla="*/ 0 w 6904037"/>
              <a:gd name="connsiteY4" fmla="*/ 0 h 6858000"/>
              <a:gd name="connsiteX0" fmla="*/ 0 w 6910322"/>
              <a:gd name="connsiteY0" fmla="*/ 0 h 6858000"/>
              <a:gd name="connsiteX1" fmla="*/ 6904037 w 6910322"/>
              <a:gd name="connsiteY1" fmla="*/ 0 h 6858000"/>
              <a:gd name="connsiteX2" fmla="*/ 6910322 w 6910322"/>
              <a:gd name="connsiteY2" fmla="*/ 1046375 h 6858000"/>
              <a:gd name="connsiteX3" fmla="*/ 6904037 w 6910322"/>
              <a:gd name="connsiteY3" fmla="*/ 6858000 h 6858000"/>
              <a:gd name="connsiteX4" fmla="*/ 0 w 6910322"/>
              <a:gd name="connsiteY4" fmla="*/ 6858000 h 6858000"/>
              <a:gd name="connsiteX5" fmla="*/ 0 w 6910322"/>
              <a:gd name="connsiteY5" fmla="*/ 0 h 6858000"/>
              <a:gd name="connsiteX0" fmla="*/ 0 w 6910322"/>
              <a:gd name="connsiteY0" fmla="*/ 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6" fmla="*/ 0 w 6910322"/>
              <a:gd name="connsiteY6" fmla="*/ 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359 h 6858359"/>
              <a:gd name="connsiteX1" fmla="*/ 4610180 w 6910322"/>
              <a:gd name="connsiteY1" fmla="*/ 359 h 6858359"/>
              <a:gd name="connsiteX2" fmla="*/ 6904037 w 6910322"/>
              <a:gd name="connsiteY2" fmla="*/ 359 h 6858359"/>
              <a:gd name="connsiteX3" fmla="*/ 6910322 w 6910322"/>
              <a:gd name="connsiteY3" fmla="*/ 1046734 h 6858359"/>
              <a:gd name="connsiteX4" fmla="*/ 6904037 w 6910322"/>
              <a:gd name="connsiteY4" fmla="*/ 6858359 h 6858359"/>
              <a:gd name="connsiteX5" fmla="*/ 0 w 6910322"/>
              <a:gd name="connsiteY5" fmla="*/ 6858359 h 685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0322" h="6858359">
                <a:moveTo>
                  <a:pt x="0" y="6858359"/>
                </a:moveTo>
                <a:cubicBezTo>
                  <a:pt x="235828" y="5524466"/>
                  <a:pt x="1018411" y="-51489"/>
                  <a:pt x="4610180" y="359"/>
                </a:cubicBezTo>
                <a:lnTo>
                  <a:pt x="6904037" y="359"/>
                </a:lnTo>
                <a:lnTo>
                  <a:pt x="6910322" y="1046734"/>
                </a:lnTo>
                <a:lnTo>
                  <a:pt x="6904037" y="6858359"/>
                </a:lnTo>
                <a:lnTo>
                  <a:pt x="0" y="6858359"/>
                </a:lnTo>
                <a:close/>
              </a:path>
            </a:pathLst>
          </a:custGeom>
          <a:solidFill>
            <a:schemeClr val="accent6"/>
          </a:solidFill>
        </p:spPr>
        <p:txBody>
          <a:bodyPr anchor="b" anchorCtr="0"/>
          <a:lstStyle>
            <a:lvl1pPr marL="0" indent="0" algn="r">
              <a:buNone/>
              <a:defRPr sz="1800">
                <a:solidFill>
                  <a:schemeClr val="bg1"/>
                </a:solidFill>
              </a:defRPr>
            </a:lvl1pPr>
          </a:lstStyle>
          <a:p>
            <a:endParaRPr lang="es-GB"/>
          </a:p>
        </p:txBody>
      </p:sp>
    </p:spTree>
    <p:extLst>
      <p:ext uri="{BB962C8B-B14F-4D97-AF65-F5344CB8AC3E}">
        <p14:creationId xmlns:p14="http://schemas.microsoft.com/office/powerpoint/2010/main" val="676202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AVADO_Divider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Graphic 3">
            <a:extLst>
              <a:ext uri="{FF2B5EF4-FFF2-40B4-BE49-F238E27FC236}">
                <a16:creationId xmlns:a16="http://schemas.microsoft.com/office/drawing/2014/main" id="{30DC84C8-C389-4E6E-B1A1-4690EE8DC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1" y="0"/>
            <a:ext cx="10445749" cy="6858000"/>
          </a:xfrm>
          <a:prstGeom prst="rect">
            <a:avLst/>
          </a:prstGeom>
        </p:spPr>
      </p:pic>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5" name="Title 1">
            <a:extLst>
              <a:ext uri="{FF2B5EF4-FFF2-40B4-BE49-F238E27FC236}">
                <a16:creationId xmlns:a16="http://schemas.microsoft.com/office/drawing/2014/main" id="{8E0C32D7-97A3-453E-A933-4A4AB784A59D}"/>
              </a:ext>
            </a:extLst>
          </p:cNvPr>
          <p:cNvSpPr>
            <a:spLocks noGrp="1"/>
          </p:cNvSpPr>
          <p:nvPr>
            <p:ph type="title" hasCustomPrompt="1"/>
          </p:nvPr>
        </p:nvSpPr>
        <p:spPr>
          <a:xfrm>
            <a:off x="515938" y="1355724"/>
            <a:ext cx="5654676"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6" name="Text Placeholder 2">
            <a:extLst>
              <a:ext uri="{FF2B5EF4-FFF2-40B4-BE49-F238E27FC236}">
                <a16:creationId xmlns:a16="http://schemas.microsoft.com/office/drawing/2014/main" id="{16EBA976-FC7A-4FBA-95EB-3740D1A89CBE}"/>
              </a:ext>
            </a:extLst>
          </p:cNvPr>
          <p:cNvSpPr>
            <a:spLocks noGrp="1"/>
          </p:cNvSpPr>
          <p:nvPr>
            <p:ph type="body" idx="1" hasCustomPrompt="1"/>
          </p:nvPr>
        </p:nvSpPr>
        <p:spPr>
          <a:xfrm>
            <a:off x="515938" y="3699980"/>
            <a:ext cx="5654676" cy="291139"/>
          </a:xfrm>
          <a:prstGeom prst="rect">
            <a:avLst/>
          </a:prstGeom>
        </p:spPr>
        <p:txBody>
          <a:bodyPr>
            <a:noAutofit/>
          </a:bodyPr>
          <a:lstStyle>
            <a:lvl1pPr marL="0" indent="0">
              <a:buNone/>
              <a:defRPr sz="2000" b="1">
                <a:solidFill>
                  <a:schemeClr val="accent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073128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VADO_Divider_Indigo__Placehol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Graphic 3">
            <a:extLst>
              <a:ext uri="{FF2B5EF4-FFF2-40B4-BE49-F238E27FC236}">
                <a16:creationId xmlns:a16="http://schemas.microsoft.com/office/drawing/2014/main" id="{30DC84C8-C389-4E6E-B1A1-4690EE8DC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1" y="0"/>
            <a:ext cx="10445749" cy="6858000"/>
          </a:xfrm>
          <a:prstGeom prst="rect">
            <a:avLst/>
          </a:prstGeom>
        </p:spPr>
      </p:pic>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5" name="Title 1">
            <a:extLst>
              <a:ext uri="{FF2B5EF4-FFF2-40B4-BE49-F238E27FC236}">
                <a16:creationId xmlns:a16="http://schemas.microsoft.com/office/drawing/2014/main" id="{8E0C32D7-97A3-453E-A933-4A4AB784A59D}"/>
              </a:ext>
            </a:extLst>
          </p:cNvPr>
          <p:cNvSpPr>
            <a:spLocks noGrp="1"/>
          </p:cNvSpPr>
          <p:nvPr>
            <p:ph type="title" hasCustomPrompt="1"/>
          </p:nvPr>
        </p:nvSpPr>
        <p:spPr>
          <a:xfrm>
            <a:off x="515938" y="1355724"/>
            <a:ext cx="5654676"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6" name="Text Placeholder 2">
            <a:extLst>
              <a:ext uri="{FF2B5EF4-FFF2-40B4-BE49-F238E27FC236}">
                <a16:creationId xmlns:a16="http://schemas.microsoft.com/office/drawing/2014/main" id="{16EBA976-FC7A-4FBA-95EB-3740D1A89CBE}"/>
              </a:ext>
            </a:extLst>
          </p:cNvPr>
          <p:cNvSpPr>
            <a:spLocks noGrp="1"/>
          </p:cNvSpPr>
          <p:nvPr>
            <p:ph type="body" idx="1" hasCustomPrompt="1"/>
          </p:nvPr>
        </p:nvSpPr>
        <p:spPr>
          <a:xfrm>
            <a:off x="515938" y="3699980"/>
            <a:ext cx="5654676" cy="291139"/>
          </a:xfrm>
          <a:prstGeom prst="rect">
            <a:avLst/>
          </a:prstGeom>
        </p:spPr>
        <p:txBody>
          <a:bodyPr>
            <a:noAutofit/>
          </a:bodyPr>
          <a:lstStyle>
            <a:lvl1pPr marL="0" indent="0">
              <a:buNone/>
              <a:defRPr sz="2000" b="1">
                <a:solidFill>
                  <a:schemeClr val="accent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sub line if needed</a:t>
            </a:r>
          </a:p>
        </p:txBody>
      </p:sp>
      <p:sp>
        <p:nvSpPr>
          <p:cNvPr id="18" name="Marcador de posición de imagen 3">
            <a:extLst>
              <a:ext uri="{FF2B5EF4-FFF2-40B4-BE49-F238E27FC236}">
                <a16:creationId xmlns:a16="http://schemas.microsoft.com/office/drawing/2014/main" id="{346E2C5B-0889-9840-BA1B-8F8613EF78A9}"/>
              </a:ext>
            </a:extLst>
          </p:cNvPr>
          <p:cNvSpPr>
            <a:spLocks noGrp="1"/>
          </p:cNvSpPr>
          <p:nvPr>
            <p:ph type="pic" sz="quarter" idx="10"/>
          </p:nvPr>
        </p:nvSpPr>
        <p:spPr>
          <a:xfrm>
            <a:off x="6319047" y="9051"/>
            <a:ext cx="5872953" cy="6858000"/>
          </a:xfrm>
          <a:custGeom>
            <a:avLst/>
            <a:gdLst>
              <a:gd name="connsiteX0" fmla="*/ 0 w 5864225"/>
              <a:gd name="connsiteY0" fmla="*/ 0 h 6858000"/>
              <a:gd name="connsiteX1" fmla="*/ 5864225 w 5864225"/>
              <a:gd name="connsiteY1" fmla="*/ 0 h 6858000"/>
              <a:gd name="connsiteX2" fmla="*/ 5864225 w 5864225"/>
              <a:gd name="connsiteY2" fmla="*/ 6858000 h 6858000"/>
              <a:gd name="connsiteX3" fmla="*/ 0 w 5864225"/>
              <a:gd name="connsiteY3" fmla="*/ 6858000 h 6858000"/>
              <a:gd name="connsiteX4" fmla="*/ 0 w 5864225"/>
              <a:gd name="connsiteY4" fmla="*/ 0 h 6858000"/>
              <a:gd name="connsiteX0" fmla="*/ 8456 w 5872681"/>
              <a:gd name="connsiteY0" fmla="*/ 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8456 w 5872681"/>
              <a:gd name="connsiteY5" fmla="*/ 0 h 6858000"/>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5205146 w 5872681"/>
              <a:gd name="connsiteY0" fmla="*/ 46172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205146 w 5872681"/>
              <a:gd name="connsiteY5" fmla="*/ 461726 h 6858000"/>
              <a:gd name="connsiteX0" fmla="*/ 5177986 w 5872681"/>
              <a:gd name="connsiteY0" fmla="*/ 23539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177986 w 5872681"/>
              <a:gd name="connsiteY5" fmla="*/ 235390 h 6858000"/>
              <a:gd name="connsiteX0" fmla="*/ 0 w 5872681"/>
              <a:gd name="connsiteY0" fmla="*/ 3437842 h 6937006"/>
              <a:gd name="connsiteX1" fmla="*/ 5872681 w 5872681"/>
              <a:gd name="connsiteY1" fmla="*/ 79006 h 6937006"/>
              <a:gd name="connsiteX2" fmla="*/ 5872681 w 5872681"/>
              <a:gd name="connsiteY2" fmla="*/ 6937006 h 6937006"/>
              <a:gd name="connsiteX3" fmla="*/ 8456 w 5872681"/>
              <a:gd name="connsiteY3" fmla="*/ 6937006 h 6937006"/>
              <a:gd name="connsiteX4" fmla="*/ 0 w 5872681"/>
              <a:gd name="connsiteY4" fmla="*/ 3437842 h 6937006"/>
              <a:gd name="connsiteX0" fmla="*/ 41670 w 5914351"/>
              <a:gd name="connsiteY0" fmla="*/ 3523207 h 7022371"/>
              <a:gd name="connsiteX1" fmla="*/ 5914351 w 5914351"/>
              <a:gd name="connsiteY1" fmla="*/ 164371 h 7022371"/>
              <a:gd name="connsiteX2" fmla="*/ 5914351 w 5914351"/>
              <a:gd name="connsiteY2" fmla="*/ 7022371 h 7022371"/>
              <a:gd name="connsiteX3" fmla="*/ 50126 w 5914351"/>
              <a:gd name="connsiteY3" fmla="*/ 7022371 h 7022371"/>
              <a:gd name="connsiteX4" fmla="*/ 41670 w 5914351"/>
              <a:gd name="connsiteY4" fmla="*/ 3523207 h 7022371"/>
              <a:gd name="connsiteX0" fmla="*/ 46280 w 5918961"/>
              <a:gd name="connsiteY0" fmla="*/ 3358836 h 6858000"/>
              <a:gd name="connsiteX1" fmla="*/ 5918961 w 5918961"/>
              <a:gd name="connsiteY1" fmla="*/ 0 h 6858000"/>
              <a:gd name="connsiteX2" fmla="*/ 5918961 w 5918961"/>
              <a:gd name="connsiteY2" fmla="*/ 6858000 h 6858000"/>
              <a:gd name="connsiteX3" fmla="*/ 54736 w 5918961"/>
              <a:gd name="connsiteY3" fmla="*/ 6858000 h 6858000"/>
              <a:gd name="connsiteX4" fmla="*/ 46280 w 5918961"/>
              <a:gd name="connsiteY4" fmla="*/ 3358836 h 6858000"/>
              <a:gd name="connsiteX0" fmla="*/ 61718 w 5934399"/>
              <a:gd name="connsiteY0" fmla="*/ 3358836 h 6858000"/>
              <a:gd name="connsiteX1" fmla="*/ 5934399 w 5934399"/>
              <a:gd name="connsiteY1" fmla="*/ 0 h 6858000"/>
              <a:gd name="connsiteX2" fmla="*/ 5934399 w 5934399"/>
              <a:gd name="connsiteY2" fmla="*/ 6858000 h 6858000"/>
              <a:gd name="connsiteX3" fmla="*/ 70174 w 5934399"/>
              <a:gd name="connsiteY3" fmla="*/ 6858000 h 6858000"/>
              <a:gd name="connsiteX4" fmla="*/ 61718 w 5934399"/>
              <a:gd name="connsiteY4" fmla="*/ 3358836 h 6858000"/>
              <a:gd name="connsiteX0" fmla="*/ 0 w 5872681"/>
              <a:gd name="connsiteY0" fmla="*/ 335883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15329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061412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486925 w 5879554"/>
              <a:gd name="connsiteY3" fmla="*/ 6858000 h 6858000"/>
              <a:gd name="connsiteX4" fmla="*/ 6873 w 5879554"/>
              <a:gd name="connsiteY4" fmla="*/ 3358836 h 685800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323963 w 5879554"/>
              <a:gd name="connsiteY3" fmla="*/ 6867053 h 6867053"/>
              <a:gd name="connsiteX4" fmla="*/ 6873 w 5879554"/>
              <a:gd name="connsiteY4" fmla="*/ 3358836 h 6867053"/>
              <a:gd name="connsiteX0" fmla="*/ 6873 w 5879554"/>
              <a:gd name="connsiteY0" fmla="*/ 3358836 h 6885160"/>
              <a:gd name="connsiteX1" fmla="*/ 5879554 w 5879554"/>
              <a:gd name="connsiteY1" fmla="*/ 0 h 6885160"/>
              <a:gd name="connsiteX2" fmla="*/ 5879554 w 5879554"/>
              <a:gd name="connsiteY2" fmla="*/ 6858000 h 6885160"/>
              <a:gd name="connsiteX3" fmla="*/ 2260589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7519 w 5599543"/>
              <a:gd name="connsiteY0" fmla="*/ 3358836 h 6867053"/>
              <a:gd name="connsiteX1" fmla="*/ 5599543 w 5599543"/>
              <a:gd name="connsiteY1" fmla="*/ 0 h 6867053"/>
              <a:gd name="connsiteX2" fmla="*/ 5599543 w 5599543"/>
              <a:gd name="connsiteY2" fmla="*/ 6858000 h 6867053"/>
              <a:gd name="connsiteX3" fmla="*/ 1980578 w 5599543"/>
              <a:gd name="connsiteY3" fmla="*/ 6867053 h 6867053"/>
              <a:gd name="connsiteX4" fmla="*/ 7519 w 5599543"/>
              <a:gd name="connsiteY4" fmla="*/ 3358836 h 6867053"/>
              <a:gd name="connsiteX0" fmla="*/ 6970 w 5834384"/>
              <a:gd name="connsiteY0" fmla="*/ 3395050 h 6867053"/>
              <a:gd name="connsiteX1" fmla="*/ 5834384 w 5834384"/>
              <a:gd name="connsiteY1" fmla="*/ 0 h 6867053"/>
              <a:gd name="connsiteX2" fmla="*/ 5834384 w 5834384"/>
              <a:gd name="connsiteY2" fmla="*/ 6858000 h 6867053"/>
              <a:gd name="connsiteX3" fmla="*/ 2215419 w 5834384"/>
              <a:gd name="connsiteY3" fmla="*/ 6867053 h 6867053"/>
              <a:gd name="connsiteX4" fmla="*/ 6970 w 5834384"/>
              <a:gd name="connsiteY4" fmla="*/ 3395050 h 6867053"/>
              <a:gd name="connsiteX0" fmla="*/ 34424 w 5861838"/>
              <a:gd name="connsiteY0" fmla="*/ 3395050 h 6867053"/>
              <a:gd name="connsiteX1" fmla="*/ 5861838 w 5861838"/>
              <a:gd name="connsiteY1" fmla="*/ 0 h 6867053"/>
              <a:gd name="connsiteX2" fmla="*/ 5861838 w 5861838"/>
              <a:gd name="connsiteY2" fmla="*/ 6858000 h 6867053"/>
              <a:gd name="connsiteX3" fmla="*/ 2242873 w 5861838"/>
              <a:gd name="connsiteY3" fmla="*/ 6867053 h 6867053"/>
              <a:gd name="connsiteX4" fmla="*/ 34424 w 5861838"/>
              <a:gd name="connsiteY4" fmla="*/ 3395050 h 6867053"/>
              <a:gd name="connsiteX0" fmla="*/ 33062 w 5860476"/>
              <a:gd name="connsiteY0" fmla="*/ 3395050 h 6867053"/>
              <a:gd name="connsiteX1" fmla="*/ 5860476 w 5860476"/>
              <a:gd name="connsiteY1" fmla="*/ 0 h 6867053"/>
              <a:gd name="connsiteX2" fmla="*/ 5860476 w 5860476"/>
              <a:gd name="connsiteY2" fmla="*/ 6858000 h 6867053"/>
              <a:gd name="connsiteX3" fmla="*/ 2241511 w 5860476"/>
              <a:gd name="connsiteY3" fmla="*/ 6867053 h 6867053"/>
              <a:gd name="connsiteX4" fmla="*/ 33062 w 5860476"/>
              <a:gd name="connsiteY4" fmla="*/ 3395050 h 6867053"/>
              <a:gd name="connsiteX0" fmla="*/ 5642 w 5833056"/>
              <a:gd name="connsiteY0" fmla="*/ 3395050 h 6867053"/>
              <a:gd name="connsiteX1" fmla="*/ 5833056 w 5833056"/>
              <a:gd name="connsiteY1" fmla="*/ 0 h 6867053"/>
              <a:gd name="connsiteX2" fmla="*/ 5833056 w 5833056"/>
              <a:gd name="connsiteY2" fmla="*/ 6858000 h 6867053"/>
              <a:gd name="connsiteX3" fmla="*/ 2214091 w 5833056"/>
              <a:gd name="connsiteY3" fmla="*/ 6867053 h 6867053"/>
              <a:gd name="connsiteX4" fmla="*/ 5642 w 5833056"/>
              <a:gd name="connsiteY4" fmla="*/ 3395050 h 6867053"/>
              <a:gd name="connsiteX0" fmla="*/ 25353 w 5852767"/>
              <a:gd name="connsiteY0" fmla="*/ 3395050 h 6867053"/>
              <a:gd name="connsiteX1" fmla="*/ 5852767 w 5852767"/>
              <a:gd name="connsiteY1" fmla="*/ 0 h 6867053"/>
              <a:gd name="connsiteX2" fmla="*/ 5852767 w 5852767"/>
              <a:gd name="connsiteY2" fmla="*/ 6858000 h 6867053"/>
              <a:gd name="connsiteX3" fmla="*/ 2233802 w 5852767"/>
              <a:gd name="connsiteY3" fmla="*/ 6867053 h 6867053"/>
              <a:gd name="connsiteX4" fmla="*/ 25353 w 5852767"/>
              <a:gd name="connsiteY4" fmla="*/ 3395050 h 6867053"/>
              <a:gd name="connsiteX0" fmla="*/ 25165 w 5852579"/>
              <a:gd name="connsiteY0" fmla="*/ 3395050 h 6867053"/>
              <a:gd name="connsiteX1" fmla="*/ 5852579 w 5852579"/>
              <a:gd name="connsiteY1" fmla="*/ 0 h 6867053"/>
              <a:gd name="connsiteX2" fmla="*/ 5852579 w 5852579"/>
              <a:gd name="connsiteY2" fmla="*/ 6858000 h 6867053"/>
              <a:gd name="connsiteX3" fmla="*/ 2233614 w 5852579"/>
              <a:gd name="connsiteY3" fmla="*/ 6867053 h 6867053"/>
              <a:gd name="connsiteX4" fmla="*/ 25165 w 5852579"/>
              <a:gd name="connsiteY4" fmla="*/ 3395050 h 6867053"/>
              <a:gd name="connsiteX0" fmla="*/ 30179 w 5857593"/>
              <a:gd name="connsiteY0" fmla="*/ 3395050 h 6867053"/>
              <a:gd name="connsiteX1" fmla="*/ 5857593 w 5857593"/>
              <a:gd name="connsiteY1" fmla="*/ 0 h 6867053"/>
              <a:gd name="connsiteX2" fmla="*/ 5857593 w 5857593"/>
              <a:gd name="connsiteY2" fmla="*/ 6858000 h 6867053"/>
              <a:gd name="connsiteX3" fmla="*/ 2238628 w 5857593"/>
              <a:gd name="connsiteY3" fmla="*/ 6867053 h 6867053"/>
              <a:gd name="connsiteX4" fmla="*/ 30179 w 5857593"/>
              <a:gd name="connsiteY4" fmla="*/ 3395050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118452 w 5954920"/>
              <a:gd name="connsiteY0" fmla="*/ 3488872 h 6942768"/>
              <a:gd name="connsiteX1" fmla="*/ 5954920 w 5954920"/>
              <a:gd name="connsiteY1" fmla="*/ 75715 h 6942768"/>
              <a:gd name="connsiteX2" fmla="*/ 5954920 w 5954920"/>
              <a:gd name="connsiteY2" fmla="*/ 6933715 h 6942768"/>
              <a:gd name="connsiteX3" fmla="*/ 2335955 w 5954920"/>
              <a:gd name="connsiteY3" fmla="*/ 6942768 h 6942768"/>
              <a:gd name="connsiteX4" fmla="*/ 118452 w 5954920"/>
              <a:gd name="connsiteY4" fmla="*/ 3488872 h 6942768"/>
              <a:gd name="connsiteX0" fmla="*/ 29748 w 5866216"/>
              <a:gd name="connsiteY0" fmla="*/ 3500071 h 6953967"/>
              <a:gd name="connsiteX1" fmla="*/ 5866216 w 5866216"/>
              <a:gd name="connsiteY1" fmla="*/ 86914 h 6953967"/>
              <a:gd name="connsiteX2" fmla="*/ 5866216 w 5866216"/>
              <a:gd name="connsiteY2" fmla="*/ 6944914 h 6953967"/>
              <a:gd name="connsiteX3" fmla="*/ 2247251 w 5866216"/>
              <a:gd name="connsiteY3" fmla="*/ 6953967 h 6953967"/>
              <a:gd name="connsiteX4" fmla="*/ 29748 w 5866216"/>
              <a:gd name="connsiteY4" fmla="*/ 3500071 h 6953967"/>
              <a:gd name="connsiteX0" fmla="*/ 29796 w 5857211"/>
              <a:gd name="connsiteY0" fmla="*/ 3132813 h 6966955"/>
              <a:gd name="connsiteX1" fmla="*/ 5857211 w 5857211"/>
              <a:gd name="connsiteY1" fmla="*/ 99902 h 6966955"/>
              <a:gd name="connsiteX2" fmla="*/ 5857211 w 5857211"/>
              <a:gd name="connsiteY2" fmla="*/ 6957902 h 6966955"/>
              <a:gd name="connsiteX3" fmla="*/ 2238246 w 5857211"/>
              <a:gd name="connsiteY3" fmla="*/ 6966955 h 6966955"/>
              <a:gd name="connsiteX4" fmla="*/ 29796 w 5857211"/>
              <a:gd name="connsiteY4" fmla="*/ 3132813 h 6966955"/>
              <a:gd name="connsiteX0" fmla="*/ 6444 w 5833859"/>
              <a:gd name="connsiteY0" fmla="*/ 3159692 h 6993834"/>
              <a:gd name="connsiteX1" fmla="*/ 5833859 w 5833859"/>
              <a:gd name="connsiteY1" fmla="*/ 126781 h 6993834"/>
              <a:gd name="connsiteX2" fmla="*/ 5833859 w 5833859"/>
              <a:gd name="connsiteY2" fmla="*/ 6984781 h 6993834"/>
              <a:gd name="connsiteX3" fmla="*/ 2214894 w 5833859"/>
              <a:gd name="connsiteY3" fmla="*/ 6993834 h 6993834"/>
              <a:gd name="connsiteX4" fmla="*/ 6444 w 5833859"/>
              <a:gd name="connsiteY4" fmla="*/ 3159692 h 6993834"/>
              <a:gd name="connsiteX0" fmla="*/ 118907 w 5946322"/>
              <a:gd name="connsiteY0" fmla="*/ 3109608 h 6943750"/>
              <a:gd name="connsiteX1" fmla="*/ 5946322 w 5946322"/>
              <a:gd name="connsiteY1" fmla="*/ 85750 h 6943750"/>
              <a:gd name="connsiteX2" fmla="*/ 5946322 w 5946322"/>
              <a:gd name="connsiteY2" fmla="*/ 6934697 h 6943750"/>
              <a:gd name="connsiteX3" fmla="*/ 2327357 w 5946322"/>
              <a:gd name="connsiteY3" fmla="*/ 6943750 h 6943750"/>
              <a:gd name="connsiteX4" fmla="*/ 118907 w 5946322"/>
              <a:gd name="connsiteY4" fmla="*/ 3109608 h 6943750"/>
              <a:gd name="connsiteX0" fmla="*/ 118907 w 5946322"/>
              <a:gd name="connsiteY0" fmla="*/ 3023858 h 6858000"/>
              <a:gd name="connsiteX1" fmla="*/ 5946322 w 5946322"/>
              <a:gd name="connsiteY1" fmla="*/ 0 h 6858000"/>
              <a:gd name="connsiteX2" fmla="*/ 5946322 w 5946322"/>
              <a:gd name="connsiteY2" fmla="*/ 6848947 h 6858000"/>
              <a:gd name="connsiteX3" fmla="*/ 2327357 w 5946322"/>
              <a:gd name="connsiteY3" fmla="*/ 6858000 h 6858000"/>
              <a:gd name="connsiteX4" fmla="*/ 118907 w 5946322"/>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390 w 5873072"/>
              <a:gd name="connsiteY0" fmla="*/ 3005751 h 6858000"/>
              <a:gd name="connsiteX1" fmla="*/ 5873072 w 5873072"/>
              <a:gd name="connsiteY1" fmla="*/ 0 h 6858000"/>
              <a:gd name="connsiteX2" fmla="*/ 5873072 w 5873072"/>
              <a:gd name="connsiteY2" fmla="*/ 6848947 h 6858000"/>
              <a:gd name="connsiteX3" fmla="*/ 2254107 w 5873072"/>
              <a:gd name="connsiteY3" fmla="*/ 6858000 h 6858000"/>
              <a:gd name="connsiteX4" fmla="*/ 390 w 5873072"/>
              <a:gd name="connsiteY4" fmla="*/ 3005751 h 6858000"/>
              <a:gd name="connsiteX0" fmla="*/ 247 w 5872929"/>
              <a:gd name="connsiteY0" fmla="*/ 3005751 h 6858000"/>
              <a:gd name="connsiteX1" fmla="*/ 5872929 w 5872929"/>
              <a:gd name="connsiteY1" fmla="*/ 0 h 6858000"/>
              <a:gd name="connsiteX2" fmla="*/ 5872929 w 5872929"/>
              <a:gd name="connsiteY2" fmla="*/ 6848947 h 6858000"/>
              <a:gd name="connsiteX3" fmla="*/ 2253964 w 5872929"/>
              <a:gd name="connsiteY3" fmla="*/ 6858000 h 6858000"/>
              <a:gd name="connsiteX4" fmla="*/ 247 w 5872929"/>
              <a:gd name="connsiteY4" fmla="*/ 3005751 h 6858000"/>
              <a:gd name="connsiteX0" fmla="*/ 271 w 5872953"/>
              <a:gd name="connsiteY0" fmla="*/ 3005751 h 6858000"/>
              <a:gd name="connsiteX1" fmla="*/ 5872953 w 5872953"/>
              <a:gd name="connsiteY1" fmla="*/ 0 h 6858000"/>
              <a:gd name="connsiteX2" fmla="*/ 5872953 w 5872953"/>
              <a:gd name="connsiteY2" fmla="*/ 6848947 h 6858000"/>
              <a:gd name="connsiteX3" fmla="*/ 2253988 w 5872953"/>
              <a:gd name="connsiteY3" fmla="*/ 6858000 h 6858000"/>
              <a:gd name="connsiteX4" fmla="*/ 271 w 5872953"/>
              <a:gd name="connsiteY4" fmla="*/ 300575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953" h="6858000">
                <a:moveTo>
                  <a:pt x="271" y="3005751"/>
                </a:moveTo>
                <a:cubicBezTo>
                  <a:pt x="-21257" y="1382918"/>
                  <a:pt x="1233555" y="32441"/>
                  <a:pt x="5872953" y="0"/>
                </a:cubicBezTo>
                <a:lnTo>
                  <a:pt x="5872953" y="6848947"/>
                </a:lnTo>
                <a:lnTo>
                  <a:pt x="2253988" y="6858000"/>
                </a:lnTo>
                <a:cubicBezTo>
                  <a:pt x="1489473" y="6365341"/>
                  <a:pt x="21799" y="4628584"/>
                  <a:pt x="271" y="3005751"/>
                </a:cubicBezTo>
                <a:close/>
              </a:path>
            </a:pathLst>
          </a:custGeom>
          <a:solidFill>
            <a:schemeClr val="accent2"/>
          </a:solidFill>
        </p:spPr>
        <p:txBody>
          <a:bodyPr/>
          <a:lstStyle>
            <a:lvl1pPr marL="0" indent="0" algn="r">
              <a:buNone/>
              <a:defRPr sz="1800">
                <a:solidFill>
                  <a:schemeClr val="bg1"/>
                </a:solidFill>
              </a:defRPr>
            </a:lvl1pPr>
          </a:lstStyle>
          <a:p>
            <a:endParaRPr lang="es-GB"/>
          </a:p>
        </p:txBody>
      </p:sp>
    </p:spTree>
    <p:extLst>
      <p:ext uri="{BB962C8B-B14F-4D97-AF65-F5344CB8AC3E}">
        <p14:creationId xmlns:p14="http://schemas.microsoft.com/office/powerpoint/2010/main" val="17493844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VADO_Divder_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2" name="Graphic 1">
            <a:extLst>
              <a:ext uri="{FF2B5EF4-FFF2-40B4-BE49-F238E27FC236}">
                <a16:creationId xmlns:a16="http://schemas.microsoft.com/office/drawing/2014/main" id="{3753130E-65AC-496A-A7BF-03A3168CC5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sz="1800">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6" name="Title 1">
            <a:extLst>
              <a:ext uri="{FF2B5EF4-FFF2-40B4-BE49-F238E27FC236}">
                <a16:creationId xmlns:a16="http://schemas.microsoft.com/office/drawing/2014/main" id="{1F4E7A6A-59CC-4B74-8A4B-54E2D78C1D1B}"/>
              </a:ext>
            </a:extLst>
          </p:cNvPr>
          <p:cNvSpPr>
            <a:spLocks noGrp="1"/>
          </p:cNvSpPr>
          <p:nvPr>
            <p:ph type="title" hasCustomPrompt="1"/>
          </p:nvPr>
        </p:nvSpPr>
        <p:spPr>
          <a:xfrm>
            <a:off x="515938" y="1355724"/>
            <a:ext cx="5654676"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7" name="Text Placeholder 2">
            <a:extLst>
              <a:ext uri="{FF2B5EF4-FFF2-40B4-BE49-F238E27FC236}">
                <a16:creationId xmlns:a16="http://schemas.microsoft.com/office/drawing/2014/main" id="{B81CA4A4-06F9-48CD-A84B-536E12E98EF9}"/>
              </a:ext>
            </a:extLst>
          </p:cNvPr>
          <p:cNvSpPr>
            <a:spLocks noGrp="1"/>
          </p:cNvSpPr>
          <p:nvPr>
            <p:ph type="body" idx="1" hasCustomPrompt="1"/>
          </p:nvPr>
        </p:nvSpPr>
        <p:spPr>
          <a:xfrm>
            <a:off x="515938" y="3699980"/>
            <a:ext cx="5654676" cy="291139"/>
          </a:xfrm>
          <a:prstGeom prst="rect">
            <a:avLst/>
          </a:prstGeom>
        </p:spPr>
        <p:txBody>
          <a:bodyPr>
            <a:noAutofit/>
          </a:bodyPr>
          <a:lstStyle>
            <a:lvl1pPr marL="0" indent="0">
              <a:buNone/>
              <a:defRPr sz="2000" b="1">
                <a:solidFill>
                  <a:schemeClr val="accent6"/>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2171973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VADO_Divder_Teal_Placehol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2" name="Graphic 1">
            <a:extLst>
              <a:ext uri="{FF2B5EF4-FFF2-40B4-BE49-F238E27FC236}">
                <a16:creationId xmlns:a16="http://schemas.microsoft.com/office/drawing/2014/main" id="{3753130E-65AC-496A-A7BF-03A3168CC5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sz="1800">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6" name="Title 1">
            <a:extLst>
              <a:ext uri="{FF2B5EF4-FFF2-40B4-BE49-F238E27FC236}">
                <a16:creationId xmlns:a16="http://schemas.microsoft.com/office/drawing/2014/main" id="{1F4E7A6A-59CC-4B74-8A4B-54E2D78C1D1B}"/>
              </a:ext>
            </a:extLst>
          </p:cNvPr>
          <p:cNvSpPr>
            <a:spLocks noGrp="1"/>
          </p:cNvSpPr>
          <p:nvPr>
            <p:ph type="title" hasCustomPrompt="1"/>
          </p:nvPr>
        </p:nvSpPr>
        <p:spPr>
          <a:xfrm>
            <a:off x="515938" y="1355724"/>
            <a:ext cx="5654676"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7" name="Text Placeholder 2">
            <a:extLst>
              <a:ext uri="{FF2B5EF4-FFF2-40B4-BE49-F238E27FC236}">
                <a16:creationId xmlns:a16="http://schemas.microsoft.com/office/drawing/2014/main" id="{B81CA4A4-06F9-48CD-A84B-536E12E98EF9}"/>
              </a:ext>
            </a:extLst>
          </p:cNvPr>
          <p:cNvSpPr>
            <a:spLocks noGrp="1"/>
          </p:cNvSpPr>
          <p:nvPr>
            <p:ph type="body" idx="1" hasCustomPrompt="1"/>
          </p:nvPr>
        </p:nvSpPr>
        <p:spPr>
          <a:xfrm>
            <a:off x="515938" y="3699980"/>
            <a:ext cx="5654676" cy="291139"/>
          </a:xfrm>
          <a:prstGeom prst="rect">
            <a:avLst/>
          </a:prstGeom>
        </p:spPr>
        <p:txBody>
          <a:bodyPr>
            <a:noAutofit/>
          </a:bodyPr>
          <a:lstStyle>
            <a:lvl1pPr marL="0" indent="0">
              <a:buNone/>
              <a:defRPr sz="2000" b="1">
                <a:solidFill>
                  <a:schemeClr val="accent6"/>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sub line if needed</a:t>
            </a:r>
          </a:p>
        </p:txBody>
      </p:sp>
      <p:sp>
        <p:nvSpPr>
          <p:cNvPr id="15" name="Marcador de posición de imagen 3">
            <a:extLst>
              <a:ext uri="{FF2B5EF4-FFF2-40B4-BE49-F238E27FC236}">
                <a16:creationId xmlns:a16="http://schemas.microsoft.com/office/drawing/2014/main" id="{24E0A414-CE70-B640-A87A-6740FF0CF0AE}"/>
              </a:ext>
            </a:extLst>
          </p:cNvPr>
          <p:cNvSpPr>
            <a:spLocks noGrp="1"/>
          </p:cNvSpPr>
          <p:nvPr>
            <p:ph type="pic" sz="quarter" idx="10"/>
          </p:nvPr>
        </p:nvSpPr>
        <p:spPr>
          <a:xfrm>
            <a:off x="5287964" y="-360"/>
            <a:ext cx="6910322" cy="6858359"/>
          </a:xfrm>
          <a:custGeom>
            <a:avLst/>
            <a:gdLst>
              <a:gd name="connsiteX0" fmla="*/ 0 w 6904037"/>
              <a:gd name="connsiteY0" fmla="*/ 0 h 6858000"/>
              <a:gd name="connsiteX1" fmla="*/ 6904037 w 6904037"/>
              <a:gd name="connsiteY1" fmla="*/ 0 h 6858000"/>
              <a:gd name="connsiteX2" fmla="*/ 6904037 w 6904037"/>
              <a:gd name="connsiteY2" fmla="*/ 6858000 h 6858000"/>
              <a:gd name="connsiteX3" fmla="*/ 0 w 6904037"/>
              <a:gd name="connsiteY3" fmla="*/ 6858000 h 6858000"/>
              <a:gd name="connsiteX4" fmla="*/ 0 w 6904037"/>
              <a:gd name="connsiteY4" fmla="*/ 0 h 6858000"/>
              <a:gd name="connsiteX0" fmla="*/ 0 w 6910322"/>
              <a:gd name="connsiteY0" fmla="*/ 0 h 6858000"/>
              <a:gd name="connsiteX1" fmla="*/ 6904037 w 6910322"/>
              <a:gd name="connsiteY1" fmla="*/ 0 h 6858000"/>
              <a:gd name="connsiteX2" fmla="*/ 6910322 w 6910322"/>
              <a:gd name="connsiteY2" fmla="*/ 1046375 h 6858000"/>
              <a:gd name="connsiteX3" fmla="*/ 6904037 w 6910322"/>
              <a:gd name="connsiteY3" fmla="*/ 6858000 h 6858000"/>
              <a:gd name="connsiteX4" fmla="*/ 0 w 6910322"/>
              <a:gd name="connsiteY4" fmla="*/ 6858000 h 6858000"/>
              <a:gd name="connsiteX5" fmla="*/ 0 w 6910322"/>
              <a:gd name="connsiteY5" fmla="*/ 0 h 6858000"/>
              <a:gd name="connsiteX0" fmla="*/ 0 w 6910322"/>
              <a:gd name="connsiteY0" fmla="*/ 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6" fmla="*/ 0 w 6910322"/>
              <a:gd name="connsiteY6" fmla="*/ 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359 h 6858359"/>
              <a:gd name="connsiteX1" fmla="*/ 4610180 w 6910322"/>
              <a:gd name="connsiteY1" fmla="*/ 359 h 6858359"/>
              <a:gd name="connsiteX2" fmla="*/ 6904037 w 6910322"/>
              <a:gd name="connsiteY2" fmla="*/ 359 h 6858359"/>
              <a:gd name="connsiteX3" fmla="*/ 6910322 w 6910322"/>
              <a:gd name="connsiteY3" fmla="*/ 1046734 h 6858359"/>
              <a:gd name="connsiteX4" fmla="*/ 6904037 w 6910322"/>
              <a:gd name="connsiteY4" fmla="*/ 6858359 h 6858359"/>
              <a:gd name="connsiteX5" fmla="*/ 0 w 6910322"/>
              <a:gd name="connsiteY5" fmla="*/ 6858359 h 685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0322" h="6858359">
                <a:moveTo>
                  <a:pt x="0" y="6858359"/>
                </a:moveTo>
                <a:cubicBezTo>
                  <a:pt x="235828" y="5524466"/>
                  <a:pt x="1018411" y="-51489"/>
                  <a:pt x="4610180" y="359"/>
                </a:cubicBezTo>
                <a:lnTo>
                  <a:pt x="6904037" y="359"/>
                </a:lnTo>
                <a:lnTo>
                  <a:pt x="6910322" y="1046734"/>
                </a:lnTo>
                <a:lnTo>
                  <a:pt x="6904037" y="6858359"/>
                </a:lnTo>
                <a:lnTo>
                  <a:pt x="0" y="6858359"/>
                </a:lnTo>
                <a:close/>
              </a:path>
            </a:pathLst>
          </a:custGeom>
          <a:solidFill>
            <a:schemeClr val="accent6"/>
          </a:solidFill>
        </p:spPr>
        <p:txBody>
          <a:bodyPr anchor="b" anchorCtr="0"/>
          <a:lstStyle>
            <a:lvl1pPr marL="0" indent="0" algn="r">
              <a:buNone/>
              <a:defRPr sz="1800">
                <a:solidFill>
                  <a:schemeClr val="bg1"/>
                </a:solidFill>
              </a:defRPr>
            </a:lvl1pPr>
          </a:lstStyle>
          <a:p>
            <a:endParaRPr lang="es-GB"/>
          </a:p>
        </p:txBody>
      </p:sp>
    </p:spTree>
    <p:extLst>
      <p:ext uri="{BB962C8B-B14F-4D97-AF65-F5344CB8AC3E}">
        <p14:creationId xmlns:p14="http://schemas.microsoft.com/office/powerpoint/2010/main" val="397848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VADO_Blank">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10060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VADO_Cover_Indigo">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0C725154-FB47-48EC-B971-C69F51B437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8" y="0"/>
            <a:ext cx="12187067"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51" y="2748479"/>
            <a:ext cx="5688012"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51" y="4507778"/>
            <a:ext cx="5688012" cy="422659"/>
          </a:xfrm>
          <a:prstGeom prst="rect">
            <a:avLst/>
          </a:prstGeom>
        </p:spPr>
        <p:txBody>
          <a:bodyPr>
            <a:noAutofit/>
          </a:bodyPr>
          <a:lstStyle>
            <a:lvl1pPr marL="0" marR="0" indent="0" algn="l" defTabSz="914411"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marL="0" marR="0" lvl="0" indent="0" algn="l" defTabSz="914411"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51" y="5047953"/>
            <a:ext cx="5688012" cy="422659"/>
          </a:xfrm>
          <a:prstGeom prst="rect">
            <a:avLst/>
          </a:prstGeom>
        </p:spPr>
        <p:txBody>
          <a:bodyPr>
            <a:noAutofit/>
          </a:bodyPr>
          <a:lstStyle>
            <a:lvl1pPr marL="0" indent="0" algn="l">
              <a:buNone/>
              <a:defRPr sz="1600" b="1" baseline="0">
                <a:solidFill>
                  <a:schemeClr val="accent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6" y="2748477"/>
            <a:ext cx="3428315"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795169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VADO_Title">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40"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466596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VADO_Text">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C1F15AD-6B6C-AB48-9A92-40DF88614D9A}"/>
              </a:ext>
            </a:extLst>
          </p:cNvPr>
          <p:cNvSpPr>
            <a:spLocks noGrp="1"/>
          </p:cNvSpPr>
          <p:nvPr>
            <p:ph type="title" hasCustomPrompt="1"/>
          </p:nvPr>
        </p:nvSpPr>
        <p:spPr>
          <a:xfrm>
            <a:off x="515940"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30BED9DE-E933-CF4D-9F04-AE03C0A3CD0F}"/>
              </a:ext>
            </a:extLst>
          </p:cNvPr>
          <p:cNvSpPr>
            <a:spLocks noGrp="1"/>
          </p:cNvSpPr>
          <p:nvPr>
            <p:ph type="body" sz="quarter" idx="11" hasCustomPrompt="1"/>
          </p:nvPr>
        </p:nvSpPr>
        <p:spPr>
          <a:xfrm>
            <a:off x="515938" y="1436495"/>
            <a:ext cx="11160124"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7" indent="212728">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46" indent="266703">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015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VADO_Text_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6"/>
            <a:ext cx="5472110"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5" name="Text Placeholder 4">
            <a:extLst>
              <a:ext uri="{FF2B5EF4-FFF2-40B4-BE49-F238E27FC236}">
                <a16:creationId xmlns:a16="http://schemas.microsoft.com/office/drawing/2014/main" id="{CCD8D9A8-0ED9-479E-8C80-5855A7904193}"/>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7" indent="212728">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46" indent="266703">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3">
            <a:extLst>
              <a:ext uri="{FF2B5EF4-FFF2-40B4-BE49-F238E27FC236}">
                <a16:creationId xmlns:a16="http://schemas.microsoft.com/office/drawing/2014/main" id="{1DC350E9-9748-DA40-AF43-28900C52B4D0}"/>
              </a:ext>
            </a:extLst>
          </p:cNvPr>
          <p:cNvSpPr>
            <a:spLocks noGrp="1"/>
          </p:cNvSpPr>
          <p:nvPr>
            <p:ph type="title" hasCustomPrompt="1"/>
          </p:nvPr>
        </p:nvSpPr>
        <p:spPr>
          <a:xfrm>
            <a:off x="515940"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615125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VADO_Picture_Tex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6"/>
            <a:ext cx="5471364"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177E40C0-A57F-6246-A888-62EE9B12E970}"/>
              </a:ext>
            </a:extLst>
          </p:cNvPr>
          <p:cNvSpPr>
            <a:spLocks noGrp="1"/>
          </p:cNvSpPr>
          <p:nvPr>
            <p:ph type="body" sz="quarter" idx="11" hasCustomPrompt="1"/>
          </p:nvPr>
        </p:nvSpPr>
        <p:spPr>
          <a:xfrm>
            <a:off x="6204745"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7" indent="212728">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46" indent="266703">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41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VADO_Picture_Landscap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1" y="5750667"/>
            <a:ext cx="11172692" cy="342159"/>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40"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415850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VADO_2_Pictures">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41" y="1436496"/>
            <a:ext cx="5473701"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3"/>
            <a:ext cx="5473707"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8" y="1436496"/>
            <a:ext cx="5472114"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3" y="5753943"/>
            <a:ext cx="5472116"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40" y="557525"/>
            <a:ext cx="11160123"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8400615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VADO_3_Picture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6"/>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9" y="5746691"/>
            <a:ext cx="3492002" cy="357575"/>
          </a:xfrm>
          <a:prstGeom prst="rect">
            <a:avLst/>
          </a:prstGeom>
          <a:solidFill>
            <a:schemeClr val="bg2"/>
          </a:solidFill>
          <a:ln w="12700" cmpd="sng">
            <a:noFill/>
          </a:ln>
        </p:spPr>
        <p:txBody>
          <a:bodyPr lIns="0" tIns="0" rIns="0" bIns="0" anchor="ctr" anchorCtr="0"/>
          <a:lstStyle>
            <a:lvl1pPr marL="0" indent="0" algn="ctr">
              <a:buNone/>
              <a:defRPr sz="2000" b="0" i="0">
                <a:ln>
                  <a:noFill/>
                </a:ln>
                <a:solidFill>
                  <a:schemeClr val="bg1"/>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6"/>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1"/>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2" y="1436496"/>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2" y="5746691"/>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40"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98633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VADO_Text_Large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8" y="557525"/>
            <a:ext cx="5472110"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title style</a:t>
            </a:r>
          </a:p>
        </p:txBody>
      </p:sp>
      <p:sp>
        <p:nvSpPr>
          <p:cNvPr id="7" name="Text Placeholder 4">
            <a:extLst>
              <a:ext uri="{FF2B5EF4-FFF2-40B4-BE49-F238E27FC236}">
                <a16:creationId xmlns:a16="http://schemas.microsoft.com/office/drawing/2014/main" id="{17831904-8F9F-7446-B8ED-87C4C6FF118B}"/>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7" indent="212728">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46" indent="266703">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2">
            <a:extLst>
              <a:ext uri="{FF2B5EF4-FFF2-40B4-BE49-F238E27FC236}">
                <a16:creationId xmlns:a16="http://schemas.microsoft.com/office/drawing/2014/main" id="{C7F4170C-085B-524C-97BB-89DB76845D0A}"/>
              </a:ext>
            </a:extLst>
          </p:cNvPr>
          <p:cNvSpPr>
            <a:spLocks noGrp="1"/>
          </p:cNvSpPr>
          <p:nvPr>
            <p:ph type="pic" sz="quarter" idx="14"/>
          </p:nvPr>
        </p:nvSpPr>
        <p:spPr>
          <a:xfrm>
            <a:off x="6203954" y="0"/>
            <a:ext cx="5988046"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Tree>
    <p:extLst>
      <p:ext uri="{BB962C8B-B14F-4D97-AF65-F5344CB8AC3E}">
        <p14:creationId xmlns:p14="http://schemas.microsoft.com/office/powerpoint/2010/main" val="3083607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AVADO_Text_Small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9"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024E2D16-BF5A-064B-B92F-558A024FAB9F}"/>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7" indent="212728">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46" indent="266703">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6897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VADO_Text_LargeCurved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8" y="557525"/>
            <a:ext cx="5472110"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title style</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2"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
        <p:nvSpPr>
          <p:cNvPr id="7" name="Text Placeholder 4">
            <a:extLst>
              <a:ext uri="{FF2B5EF4-FFF2-40B4-BE49-F238E27FC236}">
                <a16:creationId xmlns:a16="http://schemas.microsoft.com/office/drawing/2014/main" id="{C501A436-B868-164D-8065-21D5F415FAF4}"/>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7" indent="212728">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46" indent="266703">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70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VADO_Cover_Teal">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8BA15F-BE7A-4EFF-BD7B-52B45CC26A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51" y="2748479"/>
            <a:ext cx="5688012"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51" y="4507778"/>
            <a:ext cx="5688012" cy="422659"/>
          </a:xfrm>
          <a:prstGeom prst="rect">
            <a:avLst/>
          </a:prstGeom>
        </p:spPr>
        <p:txBody>
          <a:bodyPr>
            <a:noAutofit/>
          </a:bodyPr>
          <a:lstStyle>
            <a:lvl1pPr marL="0" indent="0" algn="l">
              <a:buNone/>
              <a:defRPr sz="1600" b="1" baseline="0">
                <a:solidFill>
                  <a:schemeClr val="accent6"/>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51" y="5047953"/>
            <a:ext cx="5688012" cy="422659"/>
          </a:xfrm>
          <a:prstGeom prst="rect">
            <a:avLst/>
          </a:prstGeom>
        </p:spPr>
        <p:txBody>
          <a:bodyPr>
            <a:noAutofit/>
          </a:bodyPr>
          <a:lstStyle>
            <a:lvl1pPr marL="0" indent="0" algn="l">
              <a:buNone/>
              <a:defRPr sz="1600" b="1" baseline="0">
                <a:solidFill>
                  <a:schemeClr val="accent6"/>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6" y="2750779"/>
            <a:ext cx="3428315"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sz="1800">
                <a:solidFill>
                  <a:schemeClr val="bg1"/>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3728512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AVADO_Text_SmallPictur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5" name="Picture Placeholder 2">
            <a:extLst>
              <a:ext uri="{FF2B5EF4-FFF2-40B4-BE49-F238E27FC236}">
                <a16:creationId xmlns:a16="http://schemas.microsoft.com/office/drawing/2014/main" id="{1FEAA7FF-3204-4F9C-B24E-5432A7C4ABFB}"/>
              </a:ext>
            </a:extLst>
          </p:cNvPr>
          <p:cNvSpPr>
            <a:spLocks noGrp="1"/>
          </p:cNvSpPr>
          <p:nvPr>
            <p:ph type="pic" sz="quarter" idx="12"/>
          </p:nvPr>
        </p:nvSpPr>
        <p:spPr>
          <a:xfrm>
            <a:off x="8040689" y="-9939"/>
            <a:ext cx="4150949"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
        <p:nvSpPr>
          <p:cNvPr id="8" name="Text Placeholder 4">
            <a:extLst>
              <a:ext uri="{FF2B5EF4-FFF2-40B4-BE49-F238E27FC236}">
                <a16:creationId xmlns:a16="http://schemas.microsoft.com/office/drawing/2014/main" id="{2BD57381-CD29-A240-81A8-97D25710160B}"/>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7" indent="212728">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46" indent="266703">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1215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VADO_Full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A286E-38DE-47F8-A9B5-A0C1F3BF65E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Picture Placeholder 2"/>
          <p:cNvSpPr>
            <a:spLocks noGrp="1"/>
          </p:cNvSpPr>
          <p:nvPr>
            <p:ph type="pic" sz="quarter" idx="10"/>
          </p:nvPr>
        </p:nvSpPr>
        <p:spPr>
          <a:xfrm>
            <a:off x="515940" y="549276"/>
            <a:ext cx="11160124" cy="5543549"/>
          </a:xfrm>
          <a:prstGeom prst="rect">
            <a:avLst/>
          </a:prstGeom>
          <a:solidFill>
            <a:schemeClr val="bg1"/>
          </a:solidFill>
          <a:ln>
            <a:noFill/>
          </a:ln>
        </p:spPr>
        <p:txBody>
          <a:bodyPr/>
          <a:lstStyle>
            <a:lvl1pPr marL="0" indent="0">
              <a:buNone/>
              <a:defRPr sz="2000" b="0" i="0">
                <a:solidFill>
                  <a:schemeClr val="bg2"/>
                </a:solidFill>
                <a:latin typeface="+mn-lt"/>
                <a:ea typeface="Arial" charset="0"/>
                <a:cs typeface="Arial" charset="0"/>
              </a:defRPr>
            </a:lvl1pPr>
          </a:lstStyle>
          <a:p>
            <a:endParaRPr lang="en-US"/>
          </a:p>
        </p:txBody>
      </p:sp>
      <p:grpSp>
        <p:nvGrpSpPr>
          <p:cNvPr id="11" name="Graphic 7">
            <a:extLst>
              <a:ext uri="{FF2B5EF4-FFF2-40B4-BE49-F238E27FC236}">
                <a16:creationId xmlns:a16="http://schemas.microsoft.com/office/drawing/2014/main" id="{592FD1A4-4A04-4AF6-A2AF-2481FD00D0A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B15B5422-D332-4329-8550-821B4ED4250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3" name="Freeform: Shape 12">
              <a:extLst>
                <a:ext uri="{FF2B5EF4-FFF2-40B4-BE49-F238E27FC236}">
                  <a16:creationId xmlns:a16="http://schemas.microsoft.com/office/drawing/2014/main" id="{151F8BE0-FDB3-4D37-A45B-82668D5D7EE6}"/>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6690B140-E8E5-40F6-B62D-5EFB83DBBA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5" name="Freeform: Shape 14">
              <a:extLst>
                <a:ext uri="{FF2B5EF4-FFF2-40B4-BE49-F238E27FC236}">
                  <a16:creationId xmlns:a16="http://schemas.microsoft.com/office/drawing/2014/main" id="{96721CBF-58E0-495B-BDA0-D5D998DC60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6" name="Freeform: Shape 15">
              <a:extLst>
                <a:ext uri="{FF2B5EF4-FFF2-40B4-BE49-F238E27FC236}">
                  <a16:creationId xmlns:a16="http://schemas.microsoft.com/office/drawing/2014/main" id="{F152805C-E3F1-4425-8739-2CB0E42072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7" name="Freeform: Shape 16">
              <a:extLst>
                <a:ext uri="{FF2B5EF4-FFF2-40B4-BE49-F238E27FC236}">
                  <a16:creationId xmlns:a16="http://schemas.microsoft.com/office/drawing/2014/main" id="{D520EC7D-FC8E-4F74-B7C2-498C52607FE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2382590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VADO_Title_Full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32C37C-432C-4B37-A13B-36C666B9ED3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grpSp>
        <p:nvGrpSpPr>
          <p:cNvPr id="13" name="Graphic 7">
            <a:extLst>
              <a:ext uri="{FF2B5EF4-FFF2-40B4-BE49-F238E27FC236}">
                <a16:creationId xmlns:a16="http://schemas.microsoft.com/office/drawing/2014/main" id="{4FBBF808-1B02-4E7F-A410-3B6EF4501531}"/>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4" name="Freeform: Shape 13">
              <a:extLst>
                <a:ext uri="{FF2B5EF4-FFF2-40B4-BE49-F238E27FC236}">
                  <a16:creationId xmlns:a16="http://schemas.microsoft.com/office/drawing/2014/main" id="{678BE50E-2458-4D36-B0D9-9888F21BE5E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21" name="Freeform: Shape 20">
              <a:extLst>
                <a:ext uri="{FF2B5EF4-FFF2-40B4-BE49-F238E27FC236}">
                  <a16:creationId xmlns:a16="http://schemas.microsoft.com/office/drawing/2014/main" id="{A367452C-EDB3-45C8-9A23-A39158480CB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2" name="Freeform: Shape 21">
              <a:extLst>
                <a:ext uri="{FF2B5EF4-FFF2-40B4-BE49-F238E27FC236}">
                  <a16:creationId xmlns:a16="http://schemas.microsoft.com/office/drawing/2014/main" id="{59114699-9B1D-49B7-8E7E-4022AFA82D3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3" name="Freeform: Shape 22">
              <a:extLst>
                <a:ext uri="{FF2B5EF4-FFF2-40B4-BE49-F238E27FC236}">
                  <a16:creationId xmlns:a16="http://schemas.microsoft.com/office/drawing/2014/main" id="{70F6E5D3-F728-4599-BDC8-A797B9050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4" name="Freeform: Shape 23">
              <a:extLst>
                <a:ext uri="{FF2B5EF4-FFF2-40B4-BE49-F238E27FC236}">
                  <a16:creationId xmlns:a16="http://schemas.microsoft.com/office/drawing/2014/main" id="{D3649203-E38F-4392-9BA7-09DF999C969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5" name="Freeform: Shape 24">
              <a:extLst>
                <a:ext uri="{FF2B5EF4-FFF2-40B4-BE49-F238E27FC236}">
                  <a16:creationId xmlns:a16="http://schemas.microsoft.com/office/drawing/2014/main" id="{16AAD9F5-DDBE-45B1-BE21-45ABFF5586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1057444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VADO_Title_2Pictur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08DF4B-2BC2-498C-AA92-A120A5307C96}"/>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40" y="1436496"/>
            <a:ext cx="547211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2" y="1436496"/>
            <a:ext cx="547211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grpSp>
        <p:nvGrpSpPr>
          <p:cNvPr id="21" name="Graphic 7">
            <a:extLst>
              <a:ext uri="{FF2B5EF4-FFF2-40B4-BE49-F238E27FC236}">
                <a16:creationId xmlns:a16="http://schemas.microsoft.com/office/drawing/2014/main" id="{C34C1F6F-793F-48C2-9ABB-74FEEEE4F2D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2ECCE6CE-F3B6-4C96-AB8D-C9580618E3E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24" name="Freeform: Shape 23">
              <a:extLst>
                <a:ext uri="{FF2B5EF4-FFF2-40B4-BE49-F238E27FC236}">
                  <a16:creationId xmlns:a16="http://schemas.microsoft.com/office/drawing/2014/main" id="{5F0683E5-4A04-40E1-908B-167B71BA9C2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5" name="Freeform: Shape 24">
              <a:extLst>
                <a:ext uri="{FF2B5EF4-FFF2-40B4-BE49-F238E27FC236}">
                  <a16:creationId xmlns:a16="http://schemas.microsoft.com/office/drawing/2014/main" id="{A3A68B47-C442-4C58-8682-631AEF78110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6" name="Freeform: Shape 25">
              <a:extLst>
                <a:ext uri="{FF2B5EF4-FFF2-40B4-BE49-F238E27FC236}">
                  <a16:creationId xmlns:a16="http://schemas.microsoft.com/office/drawing/2014/main" id="{D5FE6EF8-7DB9-43FF-BFC9-2CC90A3A34A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7" name="Freeform: Shape 26">
              <a:extLst>
                <a:ext uri="{FF2B5EF4-FFF2-40B4-BE49-F238E27FC236}">
                  <a16:creationId xmlns:a16="http://schemas.microsoft.com/office/drawing/2014/main" id="{7C6A6F9F-A86C-41C4-B5D2-8F4971C74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8" name="Freeform: Shape 27">
              <a:extLst>
                <a:ext uri="{FF2B5EF4-FFF2-40B4-BE49-F238E27FC236}">
                  <a16:creationId xmlns:a16="http://schemas.microsoft.com/office/drawing/2014/main" id="{2938B105-433A-4B0E-B0BF-A823A139EC2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38135223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VADO_Title_3Pictur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3DE48-B024-42FE-A589-94D3928DDE3E}"/>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6"/>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2" y="1436496"/>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40"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grpSp>
        <p:nvGrpSpPr>
          <p:cNvPr id="22" name="Graphic 7">
            <a:extLst>
              <a:ext uri="{FF2B5EF4-FFF2-40B4-BE49-F238E27FC236}">
                <a16:creationId xmlns:a16="http://schemas.microsoft.com/office/drawing/2014/main" id="{763091BE-2172-405D-AD1F-F8234918A54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17D95149-6991-4645-9A98-5DF591A135E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24" name="Freeform: Shape 23">
              <a:extLst>
                <a:ext uri="{FF2B5EF4-FFF2-40B4-BE49-F238E27FC236}">
                  <a16:creationId xmlns:a16="http://schemas.microsoft.com/office/drawing/2014/main" id="{EBCB8641-C541-4EE1-8B72-BBC9C082BB0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6" name="Freeform: Shape 25">
              <a:extLst>
                <a:ext uri="{FF2B5EF4-FFF2-40B4-BE49-F238E27FC236}">
                  <a16:creationId xmlns:a16="http://schemas.microsoft.com/office/drawing/2014/main" id="{F9538642-2F55-40E5-8DB6-DE75443746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8" name="Freeform: Shape 27">
              <a:extLst>
                <a:ext uri="{FF2B5EF4-FFF2-40B4-BE49-F238E27FC236}">
                  <a16:creationId xmlns:a16="http://schemas.microsoft.com/office/drawing/2014/main" id="{8A0290D2-1526-47F7-B028-46836CEC694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9" name="Freeform: Shape 28">
              <a:extLst>
                <a:ext uri="{FF2B5EF4-FFF2-40B4-BE49-F238E27FC236}">
                  <a16:creationId xmlns:a16="http://schemas.microsoft.com/office/drawing/2014/main" id="{B095FA46-5FA2-434F-8DFF-E498D4D5756C}"/>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30" name="Freeform: Shape 29">
              <a:extLst>
                <a:ext uri="{FF2B5EF4-FFF2-40B4-BE49-F238E27FC236}">
                  <a16:creationId xmlns:a16="http://schemas.microsoft.com/office/drawing/2014/main" id="{B2F87916-97FA-48A1-8812-B2C74DB5759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366559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VADO_Indigo">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425CDF2D-7B1A-45E6-BFFF-081AB6E0A43D}"/>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4" name="Graphic 7">
            <a:extLst>
              <a:ext uri="{FF2B5EF4-FFF2-40B4-BE49-F238E27FC236}">
                <a16:creationId xmlns:a16="http://schemas.microsoft.com/office/drawing/2014/main" id="{0D2E4D33-DA75-464D-9FCD-D327F8D6A6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F41C622C-FF82-407D-874E-FE3F2087F3DC}"/>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6" name="Freeform: Shape 5">
              <a:extLst>
                <a:ext uri="{FF2B5EF4-FFF2-40B4-BE49-F238E27FC236}">
                  <a16:creationId xmlns:a16="http://schemas.microsoft.com/office/drawing/2014/main" id="{39C19FC4-D2C5-493C-8E46-465F70AC1A01}"/>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7" name="Freeform: Shape 6">
              <a:extLst>
                <a:ext uri="{FF2B5EF4-FFF2-40B4-BE49-F238E27FC236}">
                  <a16:creationId xmlns:a16="http://schemas.microsoft.com/office/drawing/2014/main" id="{C860FCC4-878D-4E1C-8F2A-5F0AEB3B167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8" name="Freeform: Shape 7">
              <a:extLst>
                <a:ext uri="{FF2B5EF4-FFF2-40B4-BE49-F238E27FC236}">
                  <a16:creationId xmlns:a16="http://schemas.microsoft.com/office/drawing/2014/main" id="{41210E6B-5479-4D55-9271-7E8CE491D169}"/>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9" name="Freeform: Shape 8">
              <a:extLst>
                <a:ext uri="{FF2B5EF4-FFF2-40B4-BE49-F238E27FC236}">
                  <a16:creationId xmlns:a16="http://schemas.microsoft.com/office/drawing/2014/main" id="{FB0BF1B7-10FB-465D-8264-7191DE282DA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0" name="Freeform: Shape 9">
              <a:extLst>
                <a:ext uri="{FF2B5EF4-FFF2-40B4-BE49-F238E27FC236}">
                  <a16:creationId xmlns:a16="http://schemas.microsoft.com/office/drawing/2014/main" id="{3A2DC472-8A52-401B-AC33-37E4511A6D7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34495579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VADO_Title_Indi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992173-D602-44D8-8C0B-BDA120510F6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4" name="Graphic 7">
            <a:extLst>
              <a:ext uri="{FF2B5EF4-FFF2-40B4-BE49-F238E27FC236}">
                <a16:creationId xmlns:a16="http://schemas.microsoft.com/office/drawing/2014/main" id="{EF3ABA91-016D-46C1-9284-498D8C19248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373351CA-D3D7-4A99-A74D-CC688935CCA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6" name="Freeform: Shape 5">
              <a:extLst>
                <a:ext uri="{FF2B5EF4-FFF2-40B4-BE49-F238E27FC236}">
                  <a16:creationId xmlns:a16="http://schemas.microsoft.com/office/drawing/2014/main" id="{22FCC820-24E5-473C-AD76-2C8B6EF35D1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7" name="Freeform: Shape 6">
              <a:extLst>
                <a:ext uri="{FF2B5EF4-FFF2-40B4-BE49-F238E27FC236}">
                  <a16:creationId xmlns:a16="http://schemas.microsoft.com/office/drawing/2014/main" id="{0F5BFFA6-2A25-4FA4-A361-B70B408B0146}"/>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8" name="Freeform: Shape 7">
              <a:extLst>
                <a:ext uri="{FF2B5EF4-FFF2-40B4-BE49-F238E27FC236}">
                  <a16:creationId xmlns:a16="http://schemas.microsoft.com/office/drawing/2014/main" id="{65A51607-FC6E-4B17-9C5A-6015B339109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9" name="Freeform: Shape 8">
              <a:extLst>
                <a:ext uri="{FF2B5EF4-FFF2-40B4-BE49-F238E27FC236}">
                  <a16:creationId xmlns:a16="http://schemas.microsoft.com/office/drawing/2014/main" id="{6DEEE45A-B53A-4929-8A7D-158F93ADF14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0" name="Freeform: Shape 9">
              <a:extLst>
                <a:ext uri="{FF2B5EF4-FFF2-40B4-BE49-F238E27FC236}">
                  <a16:creationId xmlns:a16="http://schemas.microsoft.com/office/drawing/2014/main" id="{42BF3A26-BDAB-46E6-A141-1C18E56EEF4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40"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0222619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VADO_Text_Indi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47736-7D9C-4AF8-9A48-1D6150148E8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5" name="Graphic 7">
            <a:extLst>
              <a:ext uri="{FF2B5EF4-FFF2-40B4-BE49-F238E27FC236}">
                <a16:creationId xmlns:a16="http://schemas.microsoft.com/office/drawing/2014/main" id="{6E89B0EB-49BE-4BBB-8FD7-ACC4B16102B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6" name="Freeform: Shape 5">
              <a:extLst>
                <a:ext uri="{FF2B5EF4-FFF2-40B4-BE49-F238E27FC236}">
                  <a16:creationId xmlns:a16="http://schemas.microsoft.com/office/drawing/2014/main" id="{380BE5B4-E70C-4C02-9FBC-1CC4A1938C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8" name="Freeform: Shape 7">
              <a:extLst>
                <a:ext uri="{FF2B5EF4-FFF2-40B4-BE49-F238E27FC236}">
                  <a16:creationId xmlns:a16="http://schemas.microsoft.com/office/drawing/2014/main" id="{DFA34EE6-C036-4DB8-882D-CC55D8F05FE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9" name="Freeform: Shape 8">
              <a:extLst>
                <a:ext uri="{FF2B5EF4-FFF2-40B4-BE49-F238E27FC236}">
                  <a16:creationId xmlns:a16="http://schemas.microsoft.com/office/drawing/2014/main" id="{0765AA94-4713-4130-957E-6DB98C951F2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0" name="Freeform: Shape 9">
              <a:extLst>
                <a:ext uri="{FF2B5EF4-FFF2-40B4-BE49-F238E27FC236}">
                  <a16:creationId xmlns:a16="http://schemas.microsoft.com/office/drawing/2014/main" id="{3704EF19-2B53-4833-B1C5-B43147759F0B}"/>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44FC3130-3FC0-44FB-9B1C-20DA60CF49B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1797CD16-3CE5-467A-85DA-9822AC4AFF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4" name="Text Placeholder 4">
            <a:extLst>
              <a:ext uri="{FF2B5EF4-FFF2-40B4-BE49-F238E27FC236}">
                <a16:creationId xmlns:a16="http://schemas.microsoft.com/office/drawing/2014/main" id="{3D3152F8-FFB4-4E6D-8245-4D8361356029}"/>
              </a:ext>
            </a:extLst>
          </p:cNvPr>
          <p:cNvSpPr>
            <a:spLocks noGrp="1"/>
          </p:cNvSpPr>
          <p:nvPr>
            <p:ph type="body" sz="quarter" idx="11" hasCustomPrompt="1"/>
          </p:nvPr>
        </p:nvSpPr>
        <p:spPr>
          <a:xfrm>
            <a:off x="515940" y="1436495"/>
            <a:ext cx="11160123"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7" indent="212728">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46" indent="266703">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8071B73C-7114-4200-B6EA-CB4FDC73E51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597501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VADO_Text_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AE86E2-FF18-4182-8A15-E4CAC8821EB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6" name="Graphic 7">
            <a:extLst>
              <a:ext uri="{FF2B5EF4-FFF2-40B4-BE49-F238E27FC236}">
                <a16:creationId xmlns:a16="http://schemas.microsoft.com/office/drawing/2014/main" id="{EE263248-1FF2-4895-B6EA-EFB685A3202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44B7E371-174E-436B-85A2-ECEB654248E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9" name="Freeform: Shape 8">
              <a:extLst>
                <a:ext uri="{FF2B5EF4-FFF2-40B4-BE49-F238E27FC236}">
                  <a16:creationId xmlns:a16="http://schemas.microsoft.com/office/drawing/2014/main" id="{B4BF53C9-D3D4-4046-BCAF-D0F4233ED44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0" name="Freeform: Shape 9">
              <a:extLst>
                <a:ext uri="{FF2B5EF4-FFF2-40B4-BE49-F238E27FC236}">
                  <a16:creationId xmlns:a16="http://schemas.microsoft.com/office/drawing/2014/main" id="{9A866C55-54B6-4753-9032-C2BD7101A41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1" name="Freeform: Shape 10">
              <a:extLst>
                <a:ext uri="{FF2B5EF4-FFF2-40B4-BE49-F238E27FC236}">
                  <a16:creationId xmlns:a16="http://schemas.microsoft.com/office/drawing/2014/main" id="{F53A72B9-BE0C-4D5E-A041-BB4B3FACF71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A40026DE-1E7E-4D52-9883-90F98175555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73459663-9CAF-4E8E-9270-40D713C89AE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6"/>
            <a:ext cx="5472110"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52EE4F6F-6DF2-0D45-A1E2-20DB7C671BBE}"/>
              </a:ext>
            </a:extLst>
          </p:cNvPr>
          <p:cNvSpPr>
            <a:spLocks noGrp="1"/>
          </p:cNvSpPr>
          <p:nvPr>
            <p:ph type="body" sz="quarter" idx="11" hasCustomPrompt="1"/>
          </p:nvPr>
        </p:nvSpPr>
        <p:spPr>
          <a:xfrm>
            <a:off x="515940"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7" indent="212728">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46" indent="266703">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8674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VADO_Picture_Text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6AC463-E7CD-42D2-8375-607C9D1EAFA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6" name="Graphic 7">
            <a:extLst>
              <a:ext uri="{FF2B5EF4-FFF2-40B4-BE49-F238E27FC236}">
                <a16:creationId xmlns:a16="http://schemas.microsoft.com/office/drawing/2014/main" id="{29B3D6DC-CB84-4E2F-BEF3-2E56E4E0E5A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EDA5B275-026B-4A0F-8D73-853E6D7B268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0" name="Freeform: Shape 9">
              <a:extLst>
                <a:ext uri="{FF2B5EF4-FFF2-40B4-BE49-F238E27FC236}">
                  <a16:creationId xmlns:a16="http://schemas.microsoft.com/office/drawing/2014/main" id="{8D66E129-4E55-44BC-88FC-312488F87AC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1" name="Freeform: Shape 10">
              <a:extLst>
                <a:ext uri="{FF2B5EF4-FFF2-40B4-BE49-F238E27FC236}">
                  <a16:creationId xmlns:a16="http://schemas.microsoft.com/office/drawing/2014/main" id="{54725885-1672-4F56-A244-23BC380D245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CA96CB9F-C87D-4C71-BF4C-40913FCD8AD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C7F04962-5959-493F-A39F-7E242161181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F9D84FAB-CD44-48AD-B569-E489EEFB384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6"/>
            <a:ext cx="5471364"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9AFE1E8D-AF09-C340-B89A-DE1A1E0530AC}"/>
              </a:ext>
            </a:extLst>
          </p:cNvPr>
          <p:cNvSpPr>
            <a:spLocks noGrp="1"/>
          </p:cNvSpPr>
          <p:nvPr>
            <p:ph type="body" sz="quarter" idx="11" hasCustomPrompt="1"/>
          </p:nvPr>
        </p:nvSpPr>
        <p:spPr>
          <a:xfrm>
            <a:off x="6203950"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7" indent="212728">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46" indent="266703">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456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RCH_Cover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AEE5628-214A-4A50-A59A-10574973B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9"/>
            <a:ext cx="5691257"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8"/>
            <a:ext cx="5691257" cy="422659"/>
          </a:xfrm>
          <a:prstGeom prst="rect">
            <a:avLst/>
          </a:prstGeom>
        </p:spPr>
        <p:txBody>
          <a:bodyPr>
            <a:noAutofit/>
          </a:bodyPr>
          <a:lstStyle>
            <a:lvl1pPr marL="0" indent="0" algn="l">
              <a:buNone/>
              <a:defRPr sz="1600" b="1" baseline="0">
                <a:solidFill>
                  <a:schemeClr val="tx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7" cy="422659"/>
          </a:xfrm>
          <a:prstGeom prst="rect">
            <a:avLst/>
          </a:prstGeom>
        </p:spPr>
        <p:txBody>
          <a:bodyPr>
            <a:noAutofit/>
          </a:bodyPr>
          <a:lstStyle>
            <a:lvl1pPr marL="0" indent="0" algn="l">
              <a:buNone/>
              <a:defRPr sz="1600" b="1" baseline="0">
                <a:solidFill>
                  <a:schemeClr val="tx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date if needed</a:t>
            </a:r>
          </a:p>
        </p:txBody>
      </p:sp>
      <p:pic>
        <p:nvPicPr>
          <p:cNvPr id="2" name="Graphic 1">
            <a:extLst>
              <a:ext uri="{FF2B5EF4-FFF2-40B4-BE49-F238E27FC236}">
                <a16:creationId xmlns:a16="http://schemas.microsoft.com/office/drawing/2014/main" id="{C2B945BC-8000-4D13-AB61-F85C9E9C94B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74295" y="2754928"/>
            <a:ext cx="2929504" cy="1216800"/>
          </a:xfrm>
          <a:prstGeom prst="rect">
            <a:avLst/>
          </a:prstGeom>
        </p:spPr>
      </p:pic>
      <p:grpSp>
        <p:nvGrpSpPr>
          <p:cNvPr id="7" name="Graphic 7">
            <a:extLst>
              <a:ext uri="{FF2B5EF4-FFF2-40B4-BE49-F238E27FC236}">
                <a16:creationId xmlns:a16="http://schemas.microsoft.com/office/drawing/2014/main" id="{18BAC810-CA9D-4CCD-B9B1-2AC67BD1F2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876C8FE4-4A01-4DA7-A578-7DFF9A6D6DD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9" name="Freeform: Shape 8">
              <a:extLst>
                <a:ext uri="{FF2B5EF4-FFF2-40B4-BE49-F238E27FC236}">
                  <a16:creationId xmlns:a16="http://schemas.microsoft.com/office/drawing/2014/main" id="{ACC78FFD-163A-4736-ADBB-607C26590BF7}"/>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0" name="Freeform: Shape 9">
              <a:extLst>
                <a:ext uri="{FF2B5EF4-FFF2-40B4-BE49-F238E27FC236}">
                  <a16:creationId xmlns:a16="http://schemas.microsoft.com/office/drawing/2014/main" id="{452E0B40-1E06-4DA6-BB97-8D700DB1AE9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1" name="Freeform: Shape 10">
              <a:extLst>
                <a:ext uri="{FF2B5EF4-FFF2-40B4-BE49-F238E27FC236}">
                  <a16:creationId xmlns:a16="http://schemas.microsoft.com/office/drawing/2014/main" id="{28223AFD-C6EE-48FE-B4E5-C52CA3D9EF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05D05A7B-C60A-4FCF-AEAC-D95FFD39877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A03FA0EB-80D0-4B56-9E9D-0D13311D2D8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4011601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VADO_Picture_Landscap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D73911-1347-46E5-9488-C08456A6987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6" name="Graphic 7">
            <a:extLst>
              <a:ext uri="{FF2B5EF4-FFF2-40B4-BE49-F238E27FC236}">
                <a16:creationId xmlns:a16="http://schemas.microsoft.com/office/drawing/2014/main" id="{5DB2DCDA-CB1B-4BBB-A7EF-265FBF3E6F9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3AF5FF3-D7BE-4E2B-BF3F-BE000DD0703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9" name="Freeform: Shape 8">
              <a:extLst>
                <a:ext uri="{FF2B5EF4-FFF2-40B4-BE49-F238E27FC236}">
                  <a16:creationId xmlns:a16="http://schemas.microsoft.com/office/drawing/2014/main" id="{3B785064-89CA-41A4-9B8F-7BAF4DC9EA2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0" name="Freeform: Shape 9">
              <a:extLst>
                <a:ext uri="{FF2B5EF4-FFF2-40B4-BE49-F238E27FC236}">
                  <a16:creationId xmlns:a16="http://schemas.microsoft.com/office/drawing/2014/main" id="{273462B7-AFD1-4787-B9D1-BCFD7002E3B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1" name="Freeform: Shape 10">
              <a:extLst>
                <a:ext uri="{FF2B5EF4-FFF2-40B4-BE49-F238E27FC236}">
                  <a16:creationId xmlns:a16="http://schemas.microsoft.com/office/drawing/2014/main" id="{3A15AE39-1545-4B43-8A0C-FC17B1BF0E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286C3649-1E90-4F8F-BEAB-3101253E574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B9373696-5276-471D-B374-0349661B8D9B}"/>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7"/>
            <a:ext cx="11172690" cy="342159"/>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40"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8157326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VADO_2_Pictures_Indi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38BF0-DB88-42A2-902E-1CE9361B621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8" name="Graphic 7">
            <a:extLst>
              <a:ext uri="{FF2B5EF4-FFF2-40B4-BE49-F238E27FC236}">
                <a16:creationId xmlns:a16="http://schemas.microsoft.com/office/drawing/2014/main" id="{28D7EF9B-9327-4314-B467-124784F0EDB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9" name="Freeform: Shape 8">
              <a:extLst>
                <a:ext uri="{FF2B5EF4-FFF2-40B4-BE49-F238E27FC236}">
                  <a16:creationId xmlns:a16="http://schemas.microsoft.com/office/drawing/2014/main" id="{62BC5C0F-49F6-4628-8465-9F1375808AF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1" name="Freeform: Shape 10">
              <a:extLst>
                <a:ext uri="{FF2B5EF4-FFF2-40B4-BE49-F238E27FC236}">
                  <a16:creationId xmlns:a16="http://schemas.microsoft.com/office/drawing/2014/main" id="{EAF443E5-1321-4791-BFC3-9C619A7198C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B55188F5-32C5-4D16-9BF3-82C689A7FB6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C347649D-DA2D-4144-A833-8E1A5C67F29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7BF767F8-60FC-4A78-A87A-2CDAFADF7F3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5" name="Freeform: Shape 14">
              <a:extLst>
                <a:ext uri="{FF2B5EF4-FFF2-40B4-BE49-F238E27FC236}">
                  <a16:creationId xmlns:a16="http://schemas.microsoft.com/office/drawing/2014/main" id="{70733523-8B1C-4667-84D6-68AD9108623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41" y="1436496"/>
            <a:ext cx="5473701"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3"/>
            <a:ext cx="5473707"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8" y="1436496"/>
            <a:ext cx="5472114"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3" y="5753943"/>
            <a:ext cx="5472116"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40" y="557525"/>
            <a:ext cx="11160123"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543422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VADO_3_Pictures_Indi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90893B-AE89-4772-8282-831E9FD258C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10" name="Graphic 7">
            <a:extLst>
              <a:ext uri="{FF2B5EF4-FFF2-40B4-BE49-F238E27FC236}">
                <a16:creationId xmlns:a16="http://schemas.microsoft.com/office/drawing/2014/main" id="{C59B7C71-8FF2-44DB-8B09-826B4AA41D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1" name="Freeform: Shape 10">
              <a:extLst>
                <a:ext uri="{FF2B5EF4-FFF2-40B4-BE49-F238E27FC236}">
                  <a16:creationId xmlns:a16="http://schemas.microsoft.com/office/drawing/2014/main" id="{D98D2448-3801-4CC2-9CC5-38D9FBC79A0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3" name="Freeform: Shape 12">
              <a:extLst>
                <a:ext uri="{FF2B5EF4-FFF2-40B4-BE49-F238E27FC236}">
                  <a16:creationId xmlns:a16="http://schemas.microsoft.com/office/drawing/2014/main" id="{7D49DC4A-D345-41EC-AA1A-CBD532CC2C1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3802406D-0C35-4DD4-81CD-AF6FF1D58F4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7" name="Freeform: Shape 16">
              <a:extLst>
                <a:ext uri="{FF2B5EF4-FFF2-40B4-BE49-F238E27FC236}">
                  <a16:creationId xmlns:a16="http://schemas.microsoft.com/office/drawing/2014/main" id="{841D4634-0879-41CC-BEFA-B8DBA81509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8" name="Freeform: Shape 17">
              <a:extLst>
                <a:ext uri="{FF2B5EF4-FFF2-40B4-BE49-F238E27FC236}">
                  <a16:creationId xmlns:a16="http://schemas.microsoft.com/office/drawing/2014/main" id="{C5B004B3-AF2D-40AD-A5B0-37A2058355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9" name="Freeform: Shape 18">
              <a:extLst>
                <a:ext uri="{FF2B5EF4-FFF2-40B4-BE49-F238E27FC236}">
                  <a16:creationId xmlns:a16="http://schemas.microsoft.com/office/drawing/2014/main" id="{ED97AD18-BC2C-45A8-A4CD-AA712B97000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6"/>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9" y="5746691"/>
            <a:ext cx="3492002" cy="357575"/>
          </a:xfrm>
          <a:prstGeom prst="rect">
            <a:avLst/>
          </a:prstGeom>
          <a:solidFill>
            <a:schemeClr val="accent2"/>
          </a:solidFill>
          <a:ln w="12700" cmpd="sng">
            <a:noFill/>
          </a:ln>
        </p:spPr>
        <p:txBody>
          <a:bodyPr lIns="0" tIns="0" rIns="0" bIns="0" anchor="ctr" anchorCtr="0"/>
          <a:lstStyle>
            <a:lvl1pPr marL="0" indent="0" algn="ctr">
              <a:buNone/>
              <a:defRPr sz="2000" b="0" i="0">
                <a:ln>
                  <a:noFill/>
                </a:ln>
                <a:solidFill>
                  <a:schemeClr val="bg2"/>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6"/>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1"/>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2" y="1436496"/>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2" y="5746691"/>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40"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9804836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2" name="Picture Placeholder 2">
            <a:extLst>
              <a:ext uri="{FF2B5EF4-FFF2-40B4-BE49-F238E27FC236}">
                <a16:creationId xmlns:a16="http://schemas.microsoft.com/office/drawing/2014/main" id="{E8B88986-FDE1-4078-AEA3-58F5735A88D9}"/>
              </a:ext>
            </a:extLst>
          </p:cNvPr>
          <p:cNvSpPr>
            <a:spLocks noGrp="1"/>
          </p:cNvSpPr>
          <p:nvPr>
            <p:ph type="pic" sz="quarter" idx="14"/>
          </p:nvPr>
        </p:nvSpPr>
        <p:spPr>
          <a:xfrm>
            <a:off x="6203954" y="0"/>
            <a:ext cx="5988046"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8" y="557525"/>
            <a:ext cx="5472110"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title style</a:t>
            </a:r>
          </a:p>
        </p:txBody>
      </p:sp>
      <p:sp>
        <p:nvSpPr>
          <p:cNvPr id="15" name="Text Placeholder 4">
            <a:extLst>
              <a:ext uri="{FF2B5EF4-FFF2-40B4-BE49-F238E27FC236}">
                <a16:creationId xmlns:a16="http://schemas.microsoft.com/office/drawing/2014/main" id="{9CD8CD72-749A-3148-9256-47F136885C98}"/>
              </a:ext>
            </a:extLst>
          </p:cNvPr>
          <p:cNvSpPr>
            <a:spLocks noGrp="1"/>
          </p:cNvSpPr>
          <p:nvPr>
            <p:ph type="body" sz="quarter" idx="11" hasCustomPrompt="1"/>
          </p:nvPr>
        </p:nvSpPr>
        <p:spPr>
          <a:xfrm>
            <a:off x="515940"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7" indent="212728">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46" indent="266703">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7769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9"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7" name="Text Placeholder 4">
            <a:extLst>
              <a:ext uri="{FF2B5EF4-FFF2-40B4-BE49-F238E27FC236}">
                <a16:creationId xmlns:a16="http://schemas.microsoft.com/office/drawing/2014/main" id="{6BB546A8-DD82-6147-9429-8C8DD49E8E9B}"/>
              </a:ext>
            </a:extLst>
          </p:cNvPr>
          <p:cNvSpPr>
            <a:spLocks noGrp="1"/>
          </p:cNvSpPr>
          <p:nvPr>
            <p:ph type="body" sz="quarter" idx="11" hasCustomPrompt="1"/>
          </p:nvPr>
        </p:nvSpPr>
        <p:spPr>
          <a:xfrm>
            <a:off x="515940"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7" indent="212728">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46" indent="266703">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818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8" y="557525"/>
            <a:ext cx="5472110"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title style</a:t>
            </a:r>
          </a:p>
        </p:txBody>
      </p:sp>
      <p:sp>
        <p:nvSpPr>
          <p:cNvPr id="15" name="Picture Placeholder 2">
            <a:extLst>
              <a:ext uri="{FF2B5EF4-FFF2-40B4-BE49-F238E27FC236}">
                <a16:creationId xmlns:a16="http://schemas.microsoft.com/office/drawing/2014/main" id="{7D268ACE-4A07-42B1-B8A7-C2CB1EA5661B}"/>
              </a:ext>
            </a:extLst>
          </p:cNvPr>
          <p:cNvSpPr>
            <a:spLocks noGrp="1"/>
          </p:cNvSpPr>
          <p:nvPr>
            <p:ph type="pic" sz="quarter" idx="12"/>
          </p:nvPr>
        </p:nvSpPr>
        <p:spPr>
          <a:xfrm>
            <a:off x="6388112"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
        <p:nvSpPr>
          <p:cNvPr id="17" name="Text Placeholder 4">
            <a:extLst>
              <a:ext uri="{FF2B5EF4-FFF2-40B4-BE49-F238E27FC236}">
                <a16:creationId xmlns:a16="http://schemas.microsoft.com/office/drawing/2014/main" id="{A703FE82-5DBE-1E4D-8C3C-FCD83B16EAC6}"/>
              </a:ext>
            </a:extLst>
          </p:cNvPr>
          <p:cNvSpPr>
            <a:spLocks noGrp="1"/>
          </p:cNvSpPr>
          <p:nvPr>
            <p:ph type="body" sz="quarter" idx="11" hasCustomPrompt="1"/>
          </p:nvPr>
        </p:nvSpPr>
        <p:spPr>
          <a:xfrm>
            <a:off x="515940"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7" indent="212728">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46" indent="266703">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62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
        <p:nvSpPr>
          <p:cNvPr id="17" name="Picture Placeholder 2">
            <a:extLst>
              <a:ext uri="{FF2B5EF4-FFF2-40B4-BE49-F238E27FC236}">
                <a16:creationId xmlns:a16="http://schemas.microsoft.com/office/drawing/2014/main" id="{24FBDFF2-F780-457B-A457-3E107084BA25}"/>
              </a:ext>
            </a:extLst>
          </p:cNvPr>
          <p:cNvSpPr>
            <a:spLocks noGrp="1"/>
          </p:cNvSpPr>
          <p:nvPr>
            <p:ph type="pic" sz="quarter" idx="12"/>
          </p:nvPr>
        </p:nvSpPr>
        <p:spPr>
          <a:xfrm>
            <a:off x="8040689" y="-9939"/>
            <a:ext cx="4150949"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
        <p:nvSpPr>
          <p:cNvPr id="18" name="Text Placeholder 4">
            <a:extLst>
              <a:ext uri="{FF2B5EF4-FFF2-40B4-BE49-F238E27FC236}">
                <a16:creationId xmlns:a16="http://schemas.microsoft.com/office/drawing/2014/main" id="{2296C99C-0E0E-8840-A804-833D3CC75870}"/>
              </a:ext>
            </a:extLst>
          </p:cNvPr>
          <p:cNvSpPr>
            <a:spLocks noGrp="1"/>
          </p:cNvSpPr>
          <p:nvPr>
            <p:ph type="body" sz="quarter" idx="11" hasCustomPrompt="1"/>
          </p:nvPr>
        </p:nvSpPr>
        <p:spPr>
          <a:xfrm>
            <a:off x="515940"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1800" b="1" i="0">
                <a:solidFill>
                  <a:schemeClr val="accent2"/>
                </a:solidFill>
                <a:latin typeface="+mn-lt"/>
                <a:ea typeface="Arial" charset="0"/>
                <a:cs typeface="Arial" charset="0"/>
              </a:defRPr>
            </a:lvl2pPr>
            <a:lvl3pPr marL="7937" indent="0">
              <a:lnSpc>
                <a:spcPct val="110000"/>
              </a:lnSpc>
              <a:spcBef>
                <a:spcPts val="1200"/>
              </a:spcBef>
              <a:buNone/>
              <a:defRPr sz="1800" b="0" i="0">
                <a:solidFill>
                  <a:schemeClr val="bg1"/>
                </a:solidFill>
                <a:latin typeface="+mn-lt"/>
                <a:ea typeface="Arial" charset="0"/>
                <a:cs typeface="Arial" charset="0"/>
              </a:defRPr>
            </a:lvl3pPr>
            <a:lvl4pPr marL="149227" indent="212728">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46" indent="266703">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132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VADO_FullPicture_Indigo">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5C0B915-D4AB-4C49-9D3B-A334B7A61F6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27" name="Graphic 7">
            <a:extLst>
              <a:ext uri="{FF2B5EF4-FFF2-40B4-BE49-F238E27FC236}">
                <a16:creationId xmlns:a16="http://schemas.microsoft.com/office/drawing/2014/main" id="{4AAB0AD4-331E-41D4-A90A-CB36885D1B2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8" name="Freeform: Shape 27">
              <a:extLst>
                <a:ext uri="{FF2B5EF4-FFF2-40B4-BE49-F238E27FC236}">
                  <a16:creationId xmlns:a16="http://schemas.microsoft.com/office/drawing/2014/main" id="{797E1975-E06E-48F6-B589-C1FFCA107DE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29" name="Freeform: Shape 28">
              <a:extLst>
                <a:ext uri="{FF2B5EF4-FFF2-40B4-BE49-F238E27FC236}">
                  <a16:creationId xmlns:a16="http://schemas.microsoft.com/office/drawing/2014/main" id="{1FF50F7B-90CA-4162-A4EA-64DE1D6836C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30" name="Freeform: Shape 29">
              <a:extLst>
                <a:ext uri="{FF2B5EF4-FFF2-40B4-BE49-F238E27FC236}">
                  <a16:creationId xmlns:a16="http://schemas.microsoft.com/office/drawing/2014/main" id="{3AF62AD0-AA8F-4FC5-8B09-7E6E36BE1D5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31" name="Freeform: Shape 30">
              <a:extLst>
                <a:ext uri="{FF2B5EF4-FFF2-40B4-BE49-F238E27FC236}">
                  <a16:creationId xmlns:a16="http://schemas.microsoft.com/office/drawing/2014/main" id="{B0957291-AC2B-4580-87A8-BA1191A06C6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32" name="Freeform: Shape 31">
              <a:extLst>
                <a:ext uri="{FF2B5EF4-FFF2-40B4-BE49-F238E27FC236}">
                  <a16:creationId xmlns:a16="http://schemas.microsoft.com/office/drawing/2014/main" id="{92B60EDA-332B-448A-8A50-CB6D261F8B3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33" name="Freeform: Shape 32">
              <a:extLst>
                <a:ext uri="{FF2B5EF4-FFF2-40B4-BE49-F238E27FC236}">
                  <a16:creationId xmlns:a16="http://schemas.microsoft.com/office/drawing/2014/main" id="{E29FE643-83C9-442D-BD69-667F289942B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3" name="Picture Placeholder 2"/>
          <p:cNvSpPr>
            <a:spLocks noGrp="1"/>
          </p:cNvSpPr>
          <p:nvPr>
            <p:ph type="pic" sz="quarter" idx="10"/>
          </p:nvPr>
        </p:nvSpPr>
        <p:spPr>
          <a:xfrm>
            <a:off x="515940" y="549276"/>
            <a:ext cx="11160124" cy="5543549"/>
          </a:xfrm>
          <a:prstGeom prst="rect">
            <a:avLst/>
          </a:prstGeom>
          <a:solidFill>
            <a:schemeClr val="bg1"/>
          </a:solidFill>
          <a:ln>
            <a:noFill/>
          </a:ln>
        </p:spPr>
        <p:txBody>
          <a:bodyPr/>
          <a:lstStyle>
            <a:lvl1pPr marL="0" indent="0">
              <a:buNone/>
              <a:defRPr sz="2000" b="0" i="0">
                <a:solidFill>
                  <a:schemeClr val="accent5"/>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7022018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VADO_Title_FullPicture_Indig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CE8D9B-FF52-4283-A424-D22913BBB6C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16" name="Graphic 7">
            <a:extLst>
              <a:ext uri="{FF2B5EF4-FFF2-40B4-BE49-F238E27FC236}">
                <a16:creationId xmlns:a16="http://schemas.microsoft.com/office/drawing/2014/main" id="{DDAF6D30-F9B6-43D8-A57D-6E55FD9D5BBA}"/>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7" name="Freeform: Shape 16">
              <a:extLst>
                <a:ext uri="{FF2B5EF4-FFF2-40B4-BE49-F238E27FC236}">
                  <a16:creationId xmlns:a16="http://schemas.microsoft.com/office/drawing/2014/main" id="{90A2F2FD-3942-42FB-B511-268A7B0DB5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8" name="Freeform: Shape 17">
              <a:extLst>
                <a:ext uri="{FF2B5EF4-FFF2-40B4-BE49-F238E27FC236}">
                  <a16:creationId xmlns:a16="http://schemas.microsoft.com/office/drawing/2014/main" id="{BA65EAB1-485D-49D9-B23E-02EFC49095D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9" name="Freeform: Shape 18">
              <a:extLst>
                <a:ext uri="{FF2B5EF4-FFF2-40B4-BE49-F238E27FC236}">
                  <a16:creationId xmlns:a16="http://schemas.microsoft.com/office/drawing/2014/main" id="{527C9508-A1CB-4DC2-A833-F8895593EC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26" name="Freeform: Shape 25">
              <a:extLst>
                <a:ext uri="{FF2B5EF4-FFF2-40B4-BE49-F238E27FC236}">
                  <a16:creationId xmlns:a16="http://schemas.microsoft.com/office/drawing/2014/main" id="{898E3033-2C37-4A94-BA61-EE1CEAC3D64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27" name="Freeform: Shape 26">
              <a:extLst>
                <a:ext uri="{FF2B5EF4-FFF2-40B4-BE49-F238E27FC236}">
                  <a16:creationId xmlns:a16="http://schemas.microsoft.com/office/drawing/2014/main" id="{F7EE1441-E7F0-4384-A3BD-8917B251C88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28" name="Freeform: Shape 27">
              <a:extLst>
                <a:ext uri="{FF2B5EF4-FFF2-40B4-BE49-F238E27FC236}">
                  <a16:creationId xmlns:a16="http://schemas.microsoft.com/office/drawing/2014/main" id="{AC950A28-F0D9-4FBF-9A03-84A5095831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206478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VADO_Title_2Pictures_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5FA927-0C9A-4FBC-AF82-8B2BD012410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14" name="Graphic 7">
            <a:extLst>
              <a:ext uri="{FF2B5EF4-FFF2-40B4-BE49-F238E27FC236}">
                <a16:creationId xmlns:a16="http://schemas.microsoft.com/office/drawing/2014/main" id="{24EB83B0-B944-41A2-8FD6-BA89A6E9B38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444227A3-A3E1-4040-AB31-DCCA13D0E3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6" name="Freeform: Shape 15">
              <a:extLst>
                <a:ext uri="{FF2B5EF4-FFF2-40B4-BE49-F238E27FC236}">
                  <a16:creationId xmlns:a16="http://schemas.microsoft.com/office/drawing/2014/main" id="{0C5798B6-631E-4A6D-93C7-9800E497F02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7" name="Freeform: Shape 16">
              <a:extLst>
                <a:ext uri="{FF2B5EF4-FFF2-40B4-BE49-F238E27FC236}">
                  <a16:creationId xmlns:a16="http://schemas.microsoft.com/office/drawing/2014/main" id="{D05B319E-1993-44AA-818C-9BCA78B6075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8" name="Freeform: Shape 17">
              <a:extLst>
                <a:ext uri="{FF2B5EF4-FFF2-40B4-BE49-F238E27FC236}">
                  <a16:creationId xmlns:a16="http://schemas.microsoft.com/office/drawing/2014/main" id="{A6E6DB0A-E4E4-4D38-8816-434E602A991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9" name="Freeform: Shape 18">
              <a:extLst>
                <a:ext uri="{FF2B5EF4-FFF2-40B4-BE49-F238E27FC236}">
                  <a16:creationId xmlns:a16="http://schemas.microsoft.com/office/drawing/2014/main" id="{8C34D2B3-00C7-42A3-97A6-447F0EF4DE5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29" name="Freeform: Shape 28">
              <a:extLst>
                <a:ext uri="{FF2B5EF4-FFF2-40B4-BE49-F238E27FC236}">
                  <a16:creationId xmlns:a16="http://schemas.microsoft.com/office/drawing/2014/main" id="{14824880-6035-46B2-BF06-807299E06A4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40" y="1436496"/>
            <a:ext cx="547211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2" y="1436496"/>
            <a:ext cx="547211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62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RCH_Cover_Indigo">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292F012D-F741-40B4-9481-E3D03FB2D1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8" y="0"/>
            <a:ext cx="12187067"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51" y="2748479"/>
            <a:ext cx="5688012"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51" y="4507778"/>
            <a:ext cx="5688012" cy="422659"/>
          </a:xfrm>
          <a:prstGeom prst="rect">
            <a:avLst/>
          </a:prstGeom>
        </p:spPr>
        <p:txBody>
          <a:bodyPr>
            <a:noAutofit/>
          </a:bodyPr>
          <a:lstStyle>
            <a:lvl1pPr marL="0" marR="0" indent="0" algn="l" defTabSz="914411"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marL="0" marR="0" lvl="0" indent="0" algn="l" defTabSz="914411"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51" y="5047953"/>
            <a:ext cx="5688012" cy="422659"/>
          </a:xfrm>
          <a:prstGeom prst="rect">
            <a:avLst/>
          </a:prstGeom>
        </p:spPr>
        <p:txBody>
          <a:bodyPr>
            <a:noAutofit/>
          </a:bodyPr>
          <a:lstStyle>
            <a:lvl1pPr marL="0" indent="0" algn="l">
              <a:buNone/>
              <a:defRPr sz="1600" b="1" baseline="0">
                <a:solidFill>
                  <a:schemeClr val="accent2"/>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date if needed</a:t>
            </a:r>
          </a:p>
        </p:txBody>
      </p:sp>
      <p:grpSp>
        <p:nvGrpSpPr>
          <p:cNvPr id="3" name="Graphic 15">
            <a:extLst>
              <a:ext uri="{FF2B5EF4-FFF2-40B4-BE49-F238E27FC236}">
                <a16:creationId xmlns:a16="http://schemas.microsoft.com/office/drawing/2014/main" id="{F7C2544F-1150-49E1-B361-49011FBCA853}"/>
              </a:ext>
            </a:extLst>
          </p:cNvPr>
          <p:cNvGrpSpPr/>
          <p:nvPr/>
        </p:nvGrpSpPr>
        <p:grpSpPr>
          <a:xfrm>
            <a:off x="1274078" y="2754929"/>
            <a:ext cx="2929721" cy="1214963"/>
            <a:chOff x="1274078" y="2754928"/>
            <a:chExt cx="2929720" cy="1214963"/>
          </a:xfrm>
          <a:solidFill>
            <a:schemeClr val="accent1"/>
          </a:solidFill>
        </p:grpSpPr>
        <p:grpSp>
          <p:nvGrpSpPr>
            <p:cNvPr id="7" name="Graphic 15">
              <a:extLst>
                <a:ext uri="{FF2B5EF4-FFF2-40B4-BE49-F238E27FC236}">
                  <a16:creationId xmlns:a16="http://schemas.microsoft.com/office/drawing/2014/main" id="{F7C2544F-1150-49E1-B361-49011FBCA853}"/>
                </a:ext>
              </a:extLst>
            </p:cNvPr>
            <p:cNvGrpSpPr/>
            <p:nvPr/>
          </p:nvGrpSpPr>
          <p:grpSpPr>
            <a:xfrm>
              <a:off x="2450688" y="3622299"/>
              <a:ext cx="1753110" cy="219483"/>
              <a:chOff x="2450688" y="3622299"/>
              <a:chExt cx="1753110" cy="219483"/>
            </a:xfrm>
            <a:solidFill>
              <a:srgbClr val="463977"/>
            </a:solidFill>
          </p:grpSpPr>
          <p:sp>
            <p:nvSpPr>
              <p:cNvPr id="8" name="Freeform: Shape 7">
                <a:extLst>
                  <a:ext uri="{FF2B5EF4-FFF2-40B4-BE49-F238E27FC236}">
                    <a16:creationId xmlns:a16="http://schemas.microsoft.com/office/drawing/2014/main" id="{8E061BB5-0C82-4353-ABA1-144AEC03DE33}"/>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sz="1800"/>
              </a:p>
            </p:txBody>
          </p:sp>
          <p:sp>
            <p:nvSpPr>
              <p:cNvPr id="17" name="Freeform: Shape 16">
                <a:extLst>
                  <a:ext uri="{FF2B5EF4-FFF2-40B4-BE49-F238E27FC236}">
                    <a16:creationId xmlns:a16="http://schemas.microsoft.com/office/drawing/2014/main" id="{C5195E6F-EBF0-42DB-9D58-3FC254130394}"/>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sz="1800"/>
              </a:p>
            </p:txBody>
          </p:sp>
          <p:sp>
            <p:nvSpPr>
              <p:cNvPr id="18" name="Freeform: Shape 17">
                <a:extLst>
                  <a:ext uri="{FF2B5EF4-FFF2-40B4-BE49-F238E27FC236}">
                    <a16:creationId xmlns:a16="http://schemas.microsoft.com/office/drawing/2014/main" id="{CCE30814-1B79-4016-BCA4-A2E7C529C49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sz="1800"/>
              </a:p>
            </p:txBody>
          </p:sp>
          <p:sp>
            <p:nvSpPr>
              <p:cNvPr id="19" name="Freeform: Shape 18">
                <a:extLst>
                  <a:ext uri="{FF2B5EF4-FFF2-40B4-BE49-F238E27FC236}">
                    <a16:creationId xmlns:a16="http://schemas.microsoft.com/office/drawing/2014/main" id="{B694E2AE-4E24-4379-A6D2-5E2F02D79F5B}"/>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sz="1800"/>
              </a:p>
            </p:txBody>
          </p:sp>
          <p:sp>
            <p:nvSpPr>
              <p:cNvPr id="20" name="Freeform: Shape 19">
                <a:extLst>
                  <a:ext uri="{FF2B5EF4-FFF2-40B4-BE49-F238E27FC236}">
                    <a16:creationId xmlns:a16="http://schemas.microsoft.com/office/drawing/2014/main" id="{B562DF6C-CFF6-4822-80A5-80147E18BCD5}"/>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sz="1800"/>
              </a:p>
            </p:txBody>
          </p:sp>
          <p:sp>
            <p:nvSpPr>
              <p:cNvPr id="21" name="Freeform: Shape 20">
                <a:extLst>
                  <a:ext uri="{FF2B5EF4-FFF2-40B4-BE49-F238E27FC236}">
                    <a16:creationId xmlns:a16="http://schemas.microsoft.com/office/drawing/2014/main" id="{19341BEE-2199-43DF-840D-A65E2B0CAF4C}"/>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sz="1800"/>
              </a:p>
            </p:txBody>
          </p:sp>
          <p:sp>
            <p:nvSpPr>
              <p:cNvPr id="22" name="Freeform: Shape 21">
                <a:extLst>
                  <a:ext uri="{FF2B5EF4-FFF2-40B4-BE49-F238E27FC236}">
                    <a16:creationId xmlns:a16="http://schemas.microsoft.com/office/drawing/2014/main" id="{A640199A-2AEA-4820-9496-CD4FDD915CC8}"/>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sz="1800"/>
              </a:p>
            </p:txBody>
          </p:sp>
          <p:sp>
            <p:nvSpPr>
              <p:cNvPr id="23" name="Freeform: Shape 22">
                <a:extLst>
                  <a:ext uri="{FF2B5EF4-FFF2-40B4-BE49-F238E27FC236}">
                    <a16:creationId xmlns:a16="http://schemas.microsoft.com/office/drawing/2014/main" id="{519F6441-8198-4059-B094-37DFDB237610}"/>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sz="1800"/>
              </a:p>
            </p:txBody>
          </p:sp>
          <p:sp>
            <p:nvSpPr>
              <p:cNvPr id="24" name="Freeform: Shape 23">
                <a:extLst>
                  <a:ext uri="{FF2B5EF4-FFF2-40B4-BE49-F238E27FC236}">
                    <a16:creationId xmlns:a16="http://schemas.microsoft.com/office/drawing/2014/main" id="{9EE179F6-F45E-4F89-98A8-43ED304B976A}"/>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sz="1800"/>
              </a:p>
            </p:txBody>
          </p:sp>
          <p:sp>
            <p:nvSpPr>
              <p:cNvPr id="25" name="Freeform: Shape 24">
                <a:extLst>
                  <a:ext uri="{FF2B5EF4-FFF2-40B4-BE49-F238E27FC236}">
                    <a16:creationId xmlns:a16="http://schemas.microsoft.com/office/drawing/2014/main" id="{7EC83657-32F8-481C-A36F-1C3715720A26}"/>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sz="1800"/>
              </a:p>
            </p:txBody>
          </p:sp>
          <p:sp>
            <p:nvSpPr>
              <p:cNvPr id="26" name="Freeform: Shape 25">
                <a:extLst>
                  <a:ext uri="{FF2B5EF4-FFF2-40B4-BE49-F238E27FC236}">
                    <a16:creationId xmlns:a16="http://schemas.microsoft.com/office/drawing/2014/main" id="{BE1DE2C7-12F7-4F05-9D37-E487174F9054}"/>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sz="1800"/>
              </a:p>
            </p:txBody>
          </p:sp>
          <p:sp>
            <p:nvSpPr>
              <p:cNvPr id="27" name="Freeform: Shape 26">
                <a:extLst>
                  <a:ext uri="{FF2B5EF4-FFF2-40B4-BE49-F238E27FC236}">
                    <a16:creationId xmlns:a16="http://schemas.microsoft.com/office/drawing/2014/main" id="{D233B9D7-98C2-4EF0-A83D-3F1736CBAE22}"/>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sz="1800"/>
              </a:p>
            </p:txBody>
          </p:sp>
          <p:sp>
            <p:nvSpPr>
              <p:cNvPr id="28" name="Freeform: Shape 27">
                <a:extLst>
                  <a:ext uri="{FF2B5EF4-FFF2-40B4-BE49-F238E27FC236}">
                    <a16:creationId xmlns:a16="http://schemas.microsoft.com/office/drawing/2014/main" id="{F9C22145-CE4A-473F-8291-B9A8DF7CA18D}"/>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sz="1800"/>
              </a:p>
            </p:txBody>
          </p:sp>
          <p:sp>
            <p:nvSpPr>
              <p:cNvPr id="29" name="Freeform: Shape 28">
                <a:extLst>
                  <a:ext uri="{FF2B5EF4-FFF2-40B4-BE49-F238E27FC236}">
                    <a16:creationId xmlns:a16="http://schemas.microsoft.com/office/drawing/2014/main" id="{FB65BC7A-9A1B-4DAE-BB92-F218BF4571C5}"/>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sz="1800"/>
              </a:p>
            </p:txBody>
          </p:sp>
          <p:sp>
            <p:nvSpPr>
              <p:cNvPr id="30" name="Freeform: Shape 29">
                <a:extLst>
                  <a:ext uri="{FF2B5EF4-FFF2-40B4-BE49-F238E27FC236}">
                    <a16:creationId xmlns:a16="http://schemas.microsoft.com/office/drawing/2014/main" id="{97EE5603-9958-4523-B5F2-7780858298C1}"/>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sz="1800"/>
              </a:p>
            </p:txBody>
          </p:sp>
        </p:grpSp>
        <p:grpSp>
          <p:nvGrpSpPr>
            <p:cNvPr id="31" name="Graphic 15">
              <a:extLst>
                <a:ext uri="{FF2B5EF4-FFF2-40B4-BE49-F238E27FC236}">
                  <a16:creationId xmlns:a16="http://schemas.microsoft.com/office/drawing/2014/main" id="{F7C2544F-1150-49E1-B361-49011FBCA853}"/>
                </a:ext>
              </a:extLst>
            </p:cNvPr>
            <p:cNvGrpSpPr/>
            <p:nvPr/>
          </p:nvGrpSpPr>
          <p:grpSpPr>
            <a:xfrm>
              <a:off x="2450306" y="2928953"/>
              <a:ext cx="1746607" cy="607022"/>
              <a:chOff x="2450306" y="2928953"/>
              <a:chExt cx="1746607" cy="607022"/>
            </a:xfrm>
            <a:solidFill>
              <a:srgbClr val="463977"/>
            </a:solidFill>
          </p:grpSpPr>
          <p:sp>
            <p:nvSpPr>
              <p:cNvPr id="32" name="Freeform: Shape 31">
                <a:extLst>
                  <a:ext uri="{FF2B5EF4-FFF2-40B4-BE49-F238E27FC236}">
                    <a16:creationId xmlns:a16="http://schemas.microsoft.com/office/drawing/2014/main" id="{DE944E1A-83AC-4965-B82D-0A19F44194A0}"/>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sz="1800"/>
              </a:p>
            </p:txBody>
          </p:sp>
          <p:sp>
            <p:nvSpPr>
              <p:cNvPr id="33" name="Freeform: Shape 32">
                <a:extLst>
                  <a:ext uri="{FF2B5EF4-FFF2-40B4-BE49-F238E27FC236}">
                    <a16:creationId xmlns:a16="http://schemas.microsoft.com/office/drawing/2014/main" id="{EA87BB28-C692-4F7B-8F01-936E8F3FF71A}"/>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sz="1800"/>
              </a:p>
            </p:txBody>
          </p:sp>
          <p:sp>
            <p:nvSpPr>
              <p:cNvPr id="34" name="Freeform: Shape 33">
                <a:extLst>
                  <a:ext uri="{FF2B5EF4-FFF2-40B4-BE49-F238E27FC236}">
                    <a16:creationId xmlns:a16="http://schemas.microsoft.com/office/drawing/2014/main" id="{1F37885A-7A01-40A5-8EDD-A0CA2CE95A70}"/>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sz="1800"/>
              </a:p>
            </p:txBody>
          </p:sp>
          <p:sp>
            <p:nvSpPr>
              <p:cNvPr id="35" name="Freeform: Shape 34">
                <a:extLst>
                  <a:ext uri="{FF2B5EF4-FFF2-40B4-BE49-F238E27FC236}">
                    <a16:creationId xmlns:a16="http://schemas.microsoft.com/office/drawing/2014/main" id="{243D7594-1420-41BF-A45C-89D10E7F4629}"/>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sz="1800"/>
              </a:p>
            </p:txBody>
          </p:sp>
        </p:grpSp>
        <p:sp>
          <p:nvSpPr>
            <p:cNvPr id="36" name="Freeform: Shape 35">
              <a:extLst>
                <a:ext uri="{FF2B5EF4-FFF2-40B4-BE49-F238E27FC236}">
                  <a16:creationId xmlns:a16="http://schemas.microsoft.com/office/drawing/2014/main" id="{AC166F52-0651-42B5-99E3-C53878CF5AFB}"/>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rgbClr val="3CE580"/>
            </a:solidFill>
            <a:ln w="4583" cap="flat">
              <a:noFill/>
              <a:prstDash val="solid"/>
              <a:miter/>
            </a:ln>
          </p:spPr>
          <p:txBody>
            <a:bodyPr rtlCol="0" anchor="ctr"/>
            <a:lstStyle/>
            <a:p>
              <a:endParaRPr lang="en-GB" sz="1800"/>
            </a:p>
          </p:txBody>
        </p:sp>
      </p:grpSp>
      <p:grpSp>
        <p:nvGrpSpPr>
          <p:cNvPr id="37" name="Graphic 7">
            <a:extLst>
              <a:ext uri="{FF2B5EF4-FFF2-40B4-BE49-F238E27FC236}">
                <a16:creationId xmlns:a16="http://schemas.microsoft.com/office/drawing/2014/main" id="{0739280F-D002-4513-AA5F-8ACBB7DFD3D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8" name="Freeform: Shape 37">
              <a:extLst>
                <a:ext uri="{FF2B5EF4-FFF2-40B4-BE49-F238E27FC236}">
                  <a16:creationId xmlns:a16="http://schemas.microsoft.com/office/drawing/2014/main" id="{35050AFD-C71F-4BF3-BEB6-B64D0B1A5A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39" name="Freeform: Shape 38">
              <a:extLst>
                <a:ext uri="{FF2B5EF4-FFF2-40B4-BE49-F238E27FC236}">
                  <a16:creationId xmlns:a16="http://schemas.microsoft.com/office/drawing/2014/main" id="{30197272-3C72-4965-97CA-B18CAE47C08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0" name="Freeform: Shape 39">
              <a:extLst>
                <a:ext uri="{FF2B5EF4-FFF2-40B4-BE49-F238E27FC236}">
                  <a16:creationId xmlns:a16="http://schemas.microsoft.com/office/drawing/2014/main" id="{AF3617D7-6FC1-4B45-9FDD-827936149F9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1" name="Freeform: Shape 40">
              <a:extLst>
                <a:ext uri="{FF2B5EF4-FFF2-40B4-BE49-F238E27FC236}">
                  <a16:creationId xmlns:a16="http://schemas.microsoft.com/office/drawing/2014/main" id="{BB41FB95-0E19-4C06-B726-B7D945F8969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2" name="Freeform: Shape 41">
              <a:extLst>
                <a:ext uri="{FF2B5EF4-FFF2-40B4-BE49-F238E27FC236}">
                  <a16:creationId xmlns:a16="http://schemas.microsoft.com/office/drawing/2014/main" id="{1D6A6DF1-04F5-46F4-A860-29941B5F9E93}"/>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3" name="Freeform: Shape 42">
              <a:extLst>
                <a:ext uri="{FF2B5EF4-FFF2-40B4-BE49-F238E27FC236}">
                  <a16:creationId xmlns:a16="http://schemas.microsoft.com/office/drawing/2014/main" id="{2C66A1FF-D70C-40A2-9B3B-0EDFE38BAEA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584656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VADO_Title_3Pictures_Indigo">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7296A21-BDEB-467D-8CF4-D955C911ED5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bg1"/>
              </a:solidFill>
            </a:endParaRPr>
          </a:p>
        </p:txBody>
      </p:sp>
      <p:grpSp>
        <p:nvGrpSpPr>
          <p:cNvPr id="34" name="Graphic 7">
            <a:extLst>
              <a:ext uri="{FF2B5EF4-FFF2-40B4-BE49-F238E27FC236}">
                <a16:creationId xmlns:a16="http://schemas.microsoft.com/office/drawing/2014/main" id="{162F0708-63BF-4350-BADD-BF811214B74F}"/>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5" name="Freeform: Shape 34">
              <a:extLst>
                <a:ext uri="{FF2B5EF4-FFF2-40B4-BE49-F238E27FC236}">
                  <a16:creationId xmlns:a16="http://schemas.microsoft.com/office/drawing/2014/main" id="{6E9652E9-A97D-4271-84D8-7A60BADE1E8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36" name="Freeform: Shape 35">
              <a:extLst>
                <a:ext uri="{FF2B5EF4-FFF2-40B4-BE49-F238E27FC236}">
                  <a16:creationId xmlns:a16="http://schemas.microsoft.com/office/drawing/2014/main" id="{8F1C3DED-2A5F-4496-AA10-5F43C765FB6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37" name="Freeform: Shape 36">
              <a:extLst>
                <a:ext uri="{FF2B5EF4-FFF2-40B4-BE49-F238E27FC236}">
                  <a16:creationId xmlns:a16="http://schemas.microsoft.com/office/drawing/2014/main" id="{4FCDA263-9A9E-4376-8EC5-3937402FBAB3}"/>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38" name="Freeform: Shape 37">
              <a:extLst>
                <a:ext uri="{FF2B5EF4-FFF2-40B4-BE49-F238E27FC236}">
                  <a16:creationId xmlns:a16="http://schemas.microsoft.com/office/drawing/2014/main" id="{5C8CF4C5-E000-48DA-AC86-350E4CB8804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39" name="Freeform: Shape 38">
              <a:extLst>
                <a:ext uri="{FF2B5EF4-FFF2-40B4-BE49-F238E27FC236}">
                  <a16:creationId xmlns:a16="http://schemas.microsoft.com/office/drawing/2014/main" id="{C5FC267B-83B6-4956-A783-41FEFD91E85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0" name="Freeform: Shape 39">
              <a:extLst>
                <a:ext uri="{FF2B5EF4-FFF2-40B4-BE49-F238E27FC236}">
                  <a16:creationId xmlns:a16="http://schemas.microsoft.com/office/drawing/2014/main" id="{97B8C135-8383-491A-BCFA-328BDBD92B7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6"/>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2" y="1436496"/>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40" y="557525"/>
            <a:ext cx="11160124" cy="586800"/>
          </a:xfrm>
          <a:prstGeom prst="rect">
            <a:avLst/>
          </a:prstGeom>
        </p:spPr>
        <p:txBody>
          <a:bodyPr lIns="0" tIns="0" rIns="0" bIns="0" anchor="t" anchorCtr="0"/>
          <a:lstStyle>
            <a:lvl1pPr>
              <a:lnSpc>
                <a:spcPct val="100000"/>
              </a:lnSpc>
              <a:defRPr sz="28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7878972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VADO_Back_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A47666B-5377-4B96-B21A-CB2319A9EEE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16" name="Graphic 15">
            <a:extLst>
              <a:ext uri="{FF2B5EF4-FFF2-40B4-BE49-F238E27FC236}">
                <a16:creationId xmlns:a16="http://schemas.microsoft.com/office/drawing/2014/main" id="{108C40AB-BB53-4339-8CA0-00464980E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8"/>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Click to add Final Message</a:t>
            </a:r>
            <a:br>
              <a:rPr lang="en-US"/>
            </a:br>
            <a:endParaRPr lang="en-US"/>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4" y="3560324"/>
            <a:ext cx="4933950" cy="422659"/>
          </a:xfrm>
          <a:prstGeom prst="rect">
            <a:avLst/>
          </a:prstGeom>
        </p:spPr>
        <p:txBody>
          <a:bodyPr>
            <a:normAutofit/>
          </a:bodyPr>
          <a:lstStyle>
            <a:lvl1pPr marL="0" indent="0" algn="l">
              <a:buNone/>
              <a:defRPr sz="1600" b="1" baseline="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4" y="4127501"/>
            <a:ext cx="4933950" cy="422659"/>
          </a:xfrm>
          <a:prstGeom prst="rect">
            <a:avLst/>
          </a:prstGeom>
        </p:spPr>
        <p:txBody>
          <a:bodyPr>
            <a:normAutofit/>
          </a:bodyPr>
          <a:lstStyle>
            <a:lvl1pPr marL="0" indent="0" algn="l">
              <a:buNone/>
              <a:defRPr sz="1600" b="1" baseline="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81471" y="3376099"/>
            <a:ext cx="2261534" cy="791106"/>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4" y="5304242"/>
            <a:ext cx="4933950" cy="422659"/>
          </a:xfrm>
          <a:prstGeom prst="rect">
            <a:avLst/>
          </a:prstGeom>
        </p:spPr>
        <p:txBody>
          <a:bodyPr>
            <a:normAutofit/>
          </a:bodyPr>
          <a:lstStyle>
            <a:lvl1pPr marL="0" indent="0" algn="l">
              <a:buNone/>
              <a:defRPr sz="1600" b="1" baseline="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4" y="4694680"/>
            <a:ext cx="4933950" cy="422659"/>
          </a:xfrm>
          <a:prstGeom prst="rect">
            <a:avLst/>
          </a:prstGeom>
        </p:spPr>
        <p:txBody>
          <a:bodyPr>
            <a:normAutofit/>
          </a:bodyPr>
          <a:lstStyle>
            <a:lvl1pPr marL="0" indent="0" algn="l">
              <a:buNone/>
              <a:defRPr sz="1600" b="1" baseline="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3" y="3602705"/>
            <a:ext cx="189001"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20509395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VADO_Back_Indigo">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BFD6334F-03CA-44E3-9C6F-0CB1B73BB4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8" y="0"/>
            <a:ext cx="12187067"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8"/>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4" y="3560324"/>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4" y="4127501"/>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60"/>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4" y="5304242"/>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4" y="4694680"/>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3" y="3602705"/>
            <a:ext cx="189001"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5117545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VADO_Back_Teal">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1B4AC1D4-415C-498D-9CD6-2CBCF8798D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8"/>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4" y="3560324"/>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4" y="4127501"/>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60"/>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sz="1800">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4" y="5304242"/>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4" y="4694680"/>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3" y="3602705"/>
            <a:ext cx="189001"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37517988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RCH_Back_Whi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08F506-3B52-4417-A235-6F1C23A25EF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9" name="Graphic 8">
            <a:extLst>
              <a:ext uri="{FF2B5EF4-FFF2-40B4-BE49-F238E27FC236}">
                <a16:creationId xmlns:a16="http://schemas.microsoft.com/office/drawing/2014/main" id="{DB22CEA2-EED0-49AD-B0A6-B10CBC086B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8"/>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4" y="3560324"/>
            <a:ext cx="4933950" cy="422659"/>
          </a:xfrm>
          <a:prstGeom prst="rect">
            <a:avLst/>
          </a:prstGeom>
        </p:spPr>
        <p:txBody>
          <a:bodyPr>
            <a:normAutofit/>
          </a:bodyPr>
          <a:lstStyle>
            <a:lvl1pPr marL="0" indent="0" algn="l">
              <a:buNone/>
              <a:defRPr sz="1600" b="1" baseline="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4" y="4127501"/>
            <a:ext cx="4933950" cy="422659"/>
          </a:xfrm>
          <a:prstGeom prst="rect">
            <a:avLst/>
          </a:prstGeom>
        </p:spPr>
        <p:txBody>
          <a:bodyPr>
            <a:normAutofit/>
          </a:bodyPr>
          <a:lstStyle>
            <a:lvl1pPr marL="0" indent="0" algn="l">
              <a:buNone/>
              <a:defRPr sz="1600" b="1" baseline="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4" y="5304242"/>
            <a:ext cx="4933950" cy="422659"/>
          </a:xfrm>
          <a:prstGeom prst="rect">
            <a:avLst/>
          </a:prstGeom>
        </p:spPr>
        <p:txBody>
          <a:bodyPr>
            <a:normAutofit/>
          </a:bodyPr>
          <a:lstStyle>
            <a:lvl1pPr marL="0" indent="0" algn="l">
              <a:buNone/>
              <a:defRPr sz="1600" b="1" baseline="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4" y="4694680"/>
            <a:ext cx="4933950" cy="422659"/>
          </a:xfrm>
          <a:prstGeom prst="rect">
            <a:avLst/>
          </a:prstGeom>
        </p:spPr>
        <p:txBody>
          <a:bodyPr>
            <a:normAutofit/>
          </a:bodyPr>
          <a:lstStyle>
            <a:lvl1pPr marL="0" indent="0" algn="l">
              <a:buNone/>
              <a:defRPr sz="1600" b="1" baseline="0">
                <a:solidFill>
                  <a:schemeClr val="tx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3" y="3602705"/>
            <a:ext cx="189001"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pic>
        <p:nvPicPr>
          <p:cNvPr id="19" name="Graphic 18">
            <a:extLst>
              <a:ext uri="{FF2B5EF4-FFF2-40B4-BE49-F238E27FC236}">
                <a16:creationId xmlns:a16="http://schemas.microsoft.com/office/drawing/2014/main" id="{0691E88F-B47B-4ACE-962C-E0E60249E86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98859" y="3560323"/>
            <a:ext cx="2028117" cy="842400"/>
          </a:xfrm>
          <a:prstGeom prst="rect">
            <a:avLst/>
          </a:prstGeom>
        </p:spPr>
      </p:pic>
      <p:grpSp>
        <p:nvGrpSpPr>
          <p:cNvPr id="15" name="Graphic 7">
            <a:extLst>
              <a:ext uri="{FF2B5EF4-FFF2-40B4-BE49-F238E27FC236}">
                <a16:creationId xmlns:a16="http://schemas.microsoft.com/office/drawing/2014/main" id="{B3761A70-0A30-441C-9E6E-4DEC57C06B2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FD56A85D-F5EB-4759-82A3-0DA186ADE467}"/>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8" name="Freeform: Shape 17">
              <a:extLst>
                <a:ext uri="{FF2B5EF4-FFF2-40B4-BE49-F238E27FC236}">
                  <a16:creationId xmlns:a16="http://schemas.microsoft.com/office/drawing/2014/main" id="{FA3D3C32-A88E-48E7-B4C0-60ACE1C1E8D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1" name="Freeform: Shape 20">
              <a:extLst>
                <a:ext uri="{FF2B5EF4-FFF2-40B4-BE49-F238E27FC236}">
                  <a16:creationId xmlns:a16="http://schemas.microsoft.com/office/drawing/2014/main" id="{1ABF8C54-4C58-49F6-BC4F-3E60288BEFD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2" name="Freeform: Shape 21">
              <a:extLst>
                <a:ext uri="{FF2B5EF4-FFF2-40B4-BE49-F238E27FC236}">
                  <a16:creationId xmlns:a16="http://schemas.microsoft.com/office/drawing/2014/main" id="{3311D0F1-8C0E-4A9D-BEA2-C1E47B58255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3" name="Freeform: Shape 22">
              <a:extLst>
                <a:ext uri="{FF2B5EF4-FFF2-40B4-BE49-F238E27FC236}">
                  <a16:creationId xmlns:a16="http://schemas.microsoft.com/office/drawing/2014/main" id="{B61AA84F-6534-44C1-96FE-82BA49E41A4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4" name="Freeform: Shape 23">
              <a:extLst>
                <a:ext uri="{FF2B5EF4-FFF2-40B4-BE49-F238E27FC236}">
                  <a16:creationId xmlns:a16="http://schemas.microsoft.com/office/drawing/2014/main" id="{EBA0B569-870A-4564-ADB1-5071FD956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34624817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RCH_Back_Indigo">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A9AB47-47FF-4178-95BE-D82A53C412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8" y="0"/>
            <a:ext cx="12187067"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8"/>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4" y="3560324"/>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4" y="4127501"/>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4" y="5304242"/>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4" y="4694680"/>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3" y="3602705"/>
            <a:ext cx="189001"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grpSp>
        <p:nvGrpSpPr>
          <p:cNvPr id="16" name="Graphic 20">
            <a:extLst>
              <a:ext uri="{FF2B5EF4-FFF2-40B4-BE49-F238E27FC236}">
                <a16:creationId xmlns:a16="http://schemas.microsoft.com/office/drawing/2014/main" id="{1061EC45-2FDA-4110-9DD8-344D64F2B7DA}"/>
              </a:ext>
            </a:extLst>
          </p:cNvPr>
          <p:cNvGrpSpPr/>
          <p:nvPr/>
        </p:nvGrpSpPr>
        <p:grpSpPr>
          <a:xfrm>
            <a:off x="2598709" y="3560323"/>
            <a:ext cx="2028267" cy="841128"/>
            <a:chOff x="2598708" y="3560323"/>
            <a:chExt cx="2028267" cy="841128"/>
          </a:xfrm>
          <a:solidFill>
            <a:schemeClr val="accent1"/>
          </a:solidFill>
        </p:grpSpPr>
        <p:grpSp>
          <p:nvGrpSpPr>
            <p:cNvPr id="18" name="Graphic 20">
              <a:extLst>
                <a:ext uri="{FF2B5EF4-FFF2-40B4-BE49-F238E27FC236}">
                  <a16:creationId xmlns:a16="http://schemas.microsoft.com/office/drawing/2014/main" id="{1061EC45-2FDA-4110-9DD8-344D64F2B7DA}"/>
                </a:ext>
              </a:extLst>
            </p:cNvPr>
            <p:cNvGrpSpPr/>
            <p:nvPr/>
          </p:nvGrpSpPr>
          <p:grpSpPr>
            <a:xfrm>
              <a:off x="3413284" y="4160811"/>
              <a:ext cx="1213691" cy="151949"/>
              <a:chOff x="3413284" y="4160811"/>
              <a:chExt cx="1213691" cy="151949"/>
            </a:xfrm>
            <a:solidFill>
              <a:srgbClr val="463977"/>
            </a:solidFill>
          </p:grpSpPr>
          <p:sp>
            <p:nvSpPr>
              <p:cNvPr id="22" name="Freeform: Shape 21">
                <a:extLst>
                  <a:ext uri="{FF2B5EF4-FFF2-40B4-BE49-F238E27FC236}">
                    <a16:creationId xmlns:a16="http://schemas.microsoft.com/office/drawing/2014/main" id="{8B1EC717-2F65-4435-AA92-3435E25F4E4A}"/>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sz="1800"/>
              </a:p>
            </p:txBody>
          </p:sp>
          <p:sp>
            <p:nvSpPr>
              <p:cNvPr id="23" name="Freeform: Shape 22">
                <a:extLst>
                  <a:ext uri="{FF2B5EF4-FFF2-40B4-BE49-F238E27FC236}">
                    <a16:creationId xmlns:a16="http://schemas.microsoft.com/office/drawing/2014/main" id="{A135033A-481F-4C28-BF15-A3E6F99ECB1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sz="1800"/>
              </a:p>
            </p:txBody>
          </p:sp>
          <p:sp>
            <p:nvSpPr>
              <p:cNvPr id="24" name="Freeform: Shape 23">
                <a:extLst>
                  <a:ext uri="{FF2B5EF4-FFF2-40B4-BE49-F238E27FC236}">
                    <a16:creationId xmlns:a16="http://schemas.microsoft.com/office/drawing/2014/main" id="{D524239A-3B09-426F-9C91-FF418818DAEF}"/>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sz="1800"/>
              </a:p>
            </p:txBody>
          </p:sp>
          <p:sp>
            <p:nvSpPr>
              <p:cNvPr id="25" name="Freeform: Shape 24">
                <a:extLst>
                  <a:ext uri="{FF2B5EF4-FFF2-40B4-BE49-F238E27FC236}">
                    <a16:creationId xmlns:a16="http://schemas.microsoft.com/office/drawing/2014/main" id="{3F5DA8C0-5A84-490F-BC09-1945FAB71C90}"/>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sz="1800"/>
              </a:p>
            </p:txBody>
          </p:sp>
          <p:sp>
            <p:nvSpPr>
              <p:cNvPr id="26" name="Freeform: Shape 25">
                <a:extLst>
                  <a:ext uri="{FF2B5EF4-FFF2-40B4-BE49-F238E27FC236}">
                    <a16:creationId xmlns:a16="http://schemas.microsoft.com/office/drawing/2014/main" id="{5B1405B1-1843-412A-BACF-E1C7B2C18E78}"/>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sz="1800"/>
              </a:p>
            </p:txBody>
          </p:sp>
          <p:sp>
            <p:nvSpPr>
              <p:cNvPr id="27" name="Freeform: Shape 26">
                <a:extLst>
                  <a:ext uri="{FF2B5EF4-FFF2-40B4-BE49-F238E27FC236}">
                    <a16:creationId xmlns:a16="http://schemas.microsoft.com/office/drawing/2014/main" id="{8F991C77-EF49-4C70-A38C-EFF0F7967E2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sz="1800"/>
              </a:p>
            </p:txBody>
          </p:sp>
          <p:sp>
            <p:nvSpPr>
              <p:cNvPr id="28" name="Freeform: Shape 27">
                <a:extLst>
                  <a:ext uri="{FF2B5EF4-FFF2-40B4-BE49-F238E27FC236}">
                    <a16:creationId xmlns:a16="http://schemas.microsoft.com/office/drawing/2014/main" id="{52E798D4-B29E-479F-BEFF-9C369EB3482C}"/>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sz="1800"/>
              </a:p>
            </p:txBody>
          </p:sp>
          <p:sp>
            <p:nvSpPr>
              <p:cNvPr id="29" name="Freeform: Shape 28">
                <a:extLst>
                  <a:ext uri="{FF2B5EF4-FFF2-40B4-BE49-F238E27FC236}">
                    <a16:creationId xmlns:a16="http://schemas.microsoft.com/office/drawing/2014/main" id="{A0433EA4-E235-4F1B-A801-BF694227F16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sz="1800"/>
              </a:p>
            </p:txBody>
          </p:sp>
          <p:sp>
            <p:nvSpPr>
              <p:cNvPr id="30" name="Freeform: Shape 29">
                <a:extLst>
                  <a:ext uri="{FF2B5EF4-FFF2-40B4-BE49-F238E27FC236}">
                    <a16:creationId xmlns:a16="http://schemas.microsoft.com/office/drawing/2014/main" id="{E5391356-0E4D-4D22-9063-9053D64D5AA3}"/>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sz="1800"/>
              </a:p>
            </p:txBody>
          </p:sp>
          <p:sp>
            <p:nvSpPr>
              <p:cNvPr id="31" name="Freeform: Shape 30">
                <a:extLst>
                  <a:ext uri="{FF2B5EF4-FFF2-40B4-BE49-F238E27FC236}">
                    <a16:creationId xmlns:a16="http://schemas.microsoft.com/office/drawing/2014/main" id="{B83576B2-A791-4D96-BC52-3393BEFBB802}"/>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sz="1800"/>
              </a:p>
            </p:txBody>
          </p:sp>
          <p:sp>
            <p:nvSpPr>
              <p:cNvPr id="32" name="Freeform: Shape 31">
                <a:extLst>
                  <a:ext uri="{FF2B5EF4-FFF2-40B4-BE49-F238E27FC236}">
                    <a16:creationId xmlns:a16="http://schemas.microsoft.com/office/drawing/2014/main" id="{2080BCD3-47F5-4BEC-B5EF-7AA1488482C5}"/>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sz="1800"/>
              </a:p>
            </p:txBody>
          </p:sp>
          <p:sp>
            <p:nvSpPr>
              <p:cNvPr id="33" name="Freeform: Shape 32">
                <a:extLst>
                  <a:ext uri="{FF2B5EF4-FFF2-40B4-BE49-F238E27FC236}">
                    <a16:creationId xmlns:a16="http://schemas.microsoft.com/office/drawing/2014/main" id="{EF826A45-6F9E-4527-9646-87F2DDF749DE}"/>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sz="1800"/>
              </a:p>
            </p:txBody>
          </p:sp>
          <p:sp>
            <p:nvSpPr>
              <p:cNvPr id="34" name="Freeform: Shape 33">
                <a:extLst>
                  <a:ext uri="{FF2B5EF4-FFF2-40B4-BE49-F238E27FC236}">
                    <a16:creationId xmlns:a16="http://schemas.microsoft.com/office/drawing/2014/main" id="{DC10ADA1-904C-4060-8E01-67174CB8C21B}"/>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sz="1800"/>
              </a:p>
            </p:txBody>
          </p:sp>
          <p:sp>
            <p:nvSpPr>
              <p:cNvPr id="35" name="Freeform: Shape 34">
                <a:extLst>
                  <a:ext uri="{FF2B5EF4-FFF2-40B4-BE49-F238E27FC236}">
                    <a16:creationId xmlns:a16="http://schemas.microsoft.com/office/drawing/2014/main" id="{D1CB5917-FC31-4D99-A4B8-D5F8B31C4539}"/>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sz="1800"/>
              </a:p>
            </p:txBody>
          </p:sp>
          <p:sp>
            <p:nvSpPr>
              <p:cNvPr id="36" name="Freeform: Shape 35">
                <a:extLst>
                  <a:ext uri="{FF2B5EF4-FFF2-40B4-BE49-F238E27FC236}">
                    <a16:creationId xmlns:a16="http://schemas.microsoft.com/office/drawing/2014/main" id="{1D267679-5A15-47DA-8FC5-97765325242D}"/>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sz="1800"/>
              </a:p>
            </p:txBody>
          </p:sp>
        </p:grpSp>
        <p:grpSp>
          <p:nvGrpSpPr>
            <p:cNvPr id="37" name="Graphic 20">
              <a:extLst>
                <a:ext uri="{FF2B5EF4-FFF2-40B4-BE49-F238E27FC236}">
                  <a16:creationId xmlns:a16="http://schemas.microsoft.com/office/drawing/2014/main" id="{1061EC45-2FDA-4110-9DD8-344D64F2B7DA}"/>
                </a:ext>
              </a:extLst>
            </p:cNvPr>
            <p:cNvGrpSpPr/>
            <p:nvPr/>
          </p:nvGrpSpPr>
          <p:grpSpPr>
            <a:xfrm>
              <a:off x="3413019" y="3680802"/>
              <a:ext cx="1209190" cy="420246"/>
              <a:chOff x="3413019" y="3680802"/>
              <a:chExt cx="1209190" cy="420246"/>
            </a:xfrm>
            <a:solidFill>
              <a:srgbClr val="463977"/>
            </a:solidFill>
          </p:grpSpPr>
          <p:sp>
            <p:nvSpPr>
              <p:cNvPr id="38" name="Freeform: Shape 37">
                <a:extLst>
                  <a:ext uri="{FF2B5EF4-FFF2-40B4-BE49-F238E27FC236}">
                    <a16:creationId xmlns:a16="http://schemas.microsoft.com/office/drawing/2014/main" id="{07FBD417-8A83-4968-96DF-37CACED4A518}"/>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sz="1800"/>
              </a:p>
            </p:txBody>
          </p:sp>
          <p:sp>
            <p:nvSpPr>
              <p:cNvPr id="39" name="Freeform: Shape 38">
                <a:extLst>
                  <a:ext uri="{FF2B5EF4-FFF2-40B4-BE49-F238E27FC236}">
                    <a16:creationId xmlns:a16="http://schemas.microsoft.com/office/drawing/2014/main" id="{7EF10C53-D350-46EB-ADE3-A6E19D618EC7}"/>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sz="1800"/>
              </a:p>
            </p:txBody>
          </p:sp>
          <p:sp>
            <p:nvSpPr>
              <p:cNvPr id="40" name="Freeform: Shape 39">
                <a:extLst>
                  <a:ext uri="{FF2B5EF4-FFF2-40B4-BE49-F238E27FC236}">
                    <a16:creationId xmlns:a16="http://schemas.microsoft.com/office/drawing/2014/main" id="{6651A8D7-D45A-40F1-A477-C9875E3A4478}"/>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sz="1800"/>
              </a:p>
            </p:txBody>
          </p:sp>
          <p:sp>
            <p:nvSpPr>
              <p:cNvPr id="41" name="Freeform: Shape 40">
                <a:extLst>
                  <a:ext uri="{FF2B5EF4-FFF2-40B4-BE49-F238E27FC236}">
                    <a16:creationId xmlns:a16="http://schemas.microsoft.com/office/drawing/2014/main" id="{A2077B92-6E42-458A-A682-55C384104404}"/>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sz="1800"/>
              </a:p>
            </p:txBody>
          </p:sp>
        </p:grpSp>
        <p:sp>
          <p:nvSpPr>
            <p:cNvPr id="42" name="Freeform: Shape 41">
              <a:extLst>
                <a:ext uri="{FF2B5EF4-FFF2-40B4-BE49-F238E27FC236}">
                  <a16:creationId xmlns:a16="http://schemas.microsoft.com/office/drawing/2014/main" id="{670B1BD0-E5BC-445B-ADA7-3A58001121D2}"/>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sz="1800"/>
            </a:p>
          </p:txBody>
        </p:sp>
      </p:grpSp>
      <p:grpSp>
        <p:nvGrpSpPr>
          <p:cNvPr id="43" name="Graphic 7">
            <a:extLst>
              <a:ext uri="{FF2B5EF4-FFF2-40B4-BE49-F238E27FC236}">
                <a16:creationId xmlns:a16="http://schemas.microsoft.com/office/drawing/2014/main" id="{932D911B-7239-4422-9F16-9F15611D998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4" name="Freeform: Shape 43">
              <a:extLst>
                <a:ext uri="{FF2B5EF4-FFF2-40B4-BE49-F238E27FC236}">
                  <a16:creationId xmlns:a16="http://schemas.microsoft.com/office/drawing/2014/main" id="{15292C1B-3D02-4A02-B2B3-374E5111BA6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45" name="Freeform: Shape 44">
              <a:extLst>
                <a:ext uri="{FF2B5EF4-FFF2-40B4-BE49-F238E27FC236}">
                  <a16:creationId xmlns:a16="http://schemas.microsoft.com/office/drawing/2014/main" id="{7A3EF342-0973-4019-9114-1C58965941F2}"/>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6" name="Freeform: Shape 45">
              <a:extLst>
                <a:ext uri="{FF2B5EF4-FFF2-40B4-BE49-F238E27FC236}">
                  <a16:creationId xmlns:a16="http://schemas.microsoft.com/office/drawing/2014/main" id="{BE94F4A3-00D8-477B-AD1D-EA7C435BCD2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7" name="Freeform: Shape 46">
              <a:extLst>
                <a:ext uri="{FF2B5EF4-FFF2-40B4-BE49-F238E27FC236}">
                  <a16:creationId xmlns:a16="http://schemas.microsoft.com/office/drawing/2014/main" id="{A4A36271-FB31-4CE1-AC75-9C5A7DF1B0A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8" name="Freeform: Shape 47">
              <a:extLst>
                <a:ext uri="{FF2B5EF4-FFF2-40B4-BE49-F238E27FC236}">
                  <a16:creationId xmlns:a16="http://schemas.microsoft.com/office/drawing/2014/main" id="{88988ED8-B21C-4523-860A-F7E6CC2D6F4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9" name="Freeform: Shape 48">
              <a:extLst>
                <a:ext uri="{FF2B5EF4-FFF2-40B4-BE49-F238E27FC236}">
                  <a16:creationId xmlns:a16="http://schemas.microsoft.com/office/drawing/2014/main" id="{E8C6EF60-DEB7-404B-8812-A56C5C77088D}"/>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12965808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RCH_Back_Teal">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50B4E013-5D75-4001-B6CB-BA9DAC76A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8"/>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Click to add Final Message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4" y="3560324"/>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4" y="4127501"/>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4" y="5304242"/>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4" y="4694680"/>
            <a:ext cx="4933950" cy="422659"/>
          </a:xfrm>
          <a:prstGeom prst="rect">
            <a:avLst/>
          </a:prstGeom>
        </p:spPr>
        <p:txBody>
          <a:bodyPr>
            <a:normAutofit/>
          </a:bodyPr>
          <a:lstStyle>
            <a:lvl1pPr marL="0" indent="0" algn="l">
              <a:buNone/>
              <a:defRPr sz="1600" b="1" baseline="0">
                <a:solidFill>
                  <a:schemeClr val="bg1"/>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3" y="3602705"/>
            <a:ext cx="189001"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grpSp>
        <p:nvGrpSpPr>
          <p:cNvPr id="21" name="Graphic 20">
            <a:extLst>
              <a:ext uri="{FF2B5EF4-FFF2-40B4-BE49-F238E27FC236}">
                <a16:creationId xmlns:a16="http://schemas.microsoft.com/office/drawing/2014/main" id="{EC198720-436F-43CD-96C9-B7A72F8BAA5C}"/>
              </a:ext>
            </a:extLst>
          </p:cNvPr>
          <p:cNvGrpSpPr/>
          <p:nvPr userDrawn="1"/>
        </p:nvGrpSpPr>
        <p:grpSpPr>
          <a:xfrm>
            <a:off x="2598709" y="3560323"/>
            <a:ext cx="2028267" cy="841128"/>
            <a:chOff x="2598708" y="3560323"/>
            <a:chExt cx="2028267" cy="841128"/>
          </a:xfrm>
          <a:solidFill>
            <a:schemeClr val="accent1"/>
          </a:solidFill>
        </p:grpSpPr>
        <p:grpSp>
          <p:nvGrpSpPr>
            <p:cNvPr id="22" name="Graphic 20">
              <a:extLst>
                <a:ext uri="{FF2B5EF4-FFF2-40B4-BE49-F238E27FC236}">
                  <a16:creationId xmlns:a16="http://schemas.microsoft.com/office/drawing/2014/main" id="{9DDB9C7F-7B46-4763-8E61-E4B5D72F735D}"/>
                </a:ext>
              </a:extLst>
            </p:cNvPr>
            <p:cNvGrpSpPr/>
            <p:nvPr/>
          </p:nvGrpSpPr>
          <p:grpSpPr>
            <a:xfrm>
              <a:off x="3413284" y="4160811"/>
              <a:ext cx="1213691" cy="151949"/>
              <a:chOff x="3413284" y="4160811"/>
              <a:chExt cx="1213691" cy="151949"/>
            </a:xfrm>
            <a:solidFill>
              <a:srgbClr val="463977"/>
            </a:solidFill>
          </p:grpSpPr>
          <p:sp>
            <p:nvSpPr>
              <p:cNvPr id="29" name="Freeform: Shape 28">
                <a:extLst>
                  <a:ext uri="{FF2B5EF4-FFF2-40B4-BE49-F238E27FC236}">
                    <a16:creationId xmlns:a16="http://schemas.microsoft.com/office/drawing/2014/main" id="{931F2307-9DED-4624-BBB4-F5A032CC3998}"/>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sz="1800"/>
              </a:p>
            </p:txBody>
          </p:sp>
          <p:sp>
            <p:nvSpPr>
              <p:cNvPr id="30" name="Freeform: Shape 29">
                <a:extLst>
                  <a:ext uri="{FF2B5EF4-FFF2-40B4-BE49-F238E27FC236}">
                    <a16:creationId xmlns:a16="http://schemas.microsoft.com/office/drawing/2014/main" id="{BC2B2736-A6D8-4BCD-ABFE-1218603EF978}"/>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sz="1800"/>
              </a:p>
            </p:txBody>
          </p:sp>
          <p:sp>
            <p:nvSpPr>
              <p:cNvPr id="31" name="Freeform: Shape 30">
                <a:extLst>
                  <a:ext uri="{FF2B5EF4-FFF2-40B4-BE49-F238E27FC236}">
                    <a16:creationId xmlns:a16="http://schemas.microsoft.com/office/drawing/2014/main" id="{0666A2CA-65A7-4927-A2A4-5A2FD22E18D9}"/>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sz="1800"/>
              </a:p>
            </p:txBody>
          </p:sp>
          <p:sp>
            <p:nvSpPr>
              <p:cNvPr id="32" name="Freeform: Shape 31">
                <a:extLst>
                  <a:ext uri="{FF2B5EF4-FFF2-40B4-BE49-F238E27FC236}">
                    <a16:creationId xmlns:a16="http://schemas.microsoft.com/office/drawing/2014/main" id="{24142723-FC4B-4734-A18E-748DA17D80B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sz="1800"/>
              </a:p>
            </p:txBody>
          </p:sp>
          <p:sp>
            <p:nvSpPr>
              <p:cNvPr id="33" name="Freeform: Shape 32">
                <a:extLst>
                  <a:ext uri="{FF2B5EF4-FFF2-40B4-BE49-F238E27FC236}">
                    <a16:creationId xmlns:a16="http://schemas.microsoft.com/office/drawing/2014/main" id="{4B2D0500-47BE-423D-888E-690626512870}"/>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sz="1800"/>
              </a:p>
            </p:txBody>
          </p:sp>
          <p:sp>
            <p:nvSpPr>
              <p:cNvPr id="34" name="Freeform: Shape 33">
                <a:extLst>
                  <a:ext uri="{FF2B5EF4-FFF2-40B4-BE49-F238E27FC236}">
                    <a16:creationId xmlns:a16="http://schemas.microsoft.com/office/drawing/2014/main" id="{B0A3E969-CDDF-4F9A-ADA0-8CBBEE6EC2B8}"/>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sz="1800"/>
              </a:p>
            </p:txBody>
          </p:sp>
          <p:sp>
            <p:nvSpPr>
              <p:cNvPr id="35" name="Freeform: Shape 34">
                <a:extLst>
                  <a:ext uri="{FF2B5EF4-FFF2-40B4-BE49-F238E27FC236}">
                    <a16:creationId xmlns:a16="http://schemas.microsoft.com/office/drawing/2014/main" id="{2B4B714F-CCDD-4046-B22D-AF34F17B4CE6}"/>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sz="1800"/>
              </a:p>
            </p:txBody>
          </p:sp>
          <p:sp>
            <p:nvSpPr>
              <p:cNvPr id="36" name="Freeform: Shape 35">
                <a:extLst>
                  <a:ext uri="{FF2B5EF4-FFF2-40B4-BE49-F238E27FC236}">
                    <a16:creationId xmlns:a16="http://schemas.microsoft.com/office/drawing/2014/main" id="{CC78352E-5A4B-4518-850E-8D2B5DB13400}"/>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sz="1800"/>
              </a:p>
            </p:txBody>
          </p:sp>
          <p:sp>
            <p:nvSpPr>
              <p:cNvPr id="37" name="Freeform: Shape 36">
                <a:extLst>
                  <a:ext uri="{FF2B5EF4-FFF2-40B4-BE49-F238E27FC236}">
                    <a16:creationId xmlns:a16="http://schemas.microsoft.com/office/drawing/2014/main" id="{CB28C2AE-3CD8-4A5F-9BC8-B3B8749014EE}"/>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sz="1800"/>
              </a:p>
            </p:txBody>
          </p:sp>
          <p:sp>
            <p:nvSpPr>
              <p:cNvPr id="38" name="Freeform: Shape 37">
                <a:extLst>
                  <a:ext uri="{FF2B5EF4-FFF2-40B4-BE49-F238E27FC236}">
                    <a16:creationId xmlns:a16="http://schemas.microsoft.com/office/drawing/2014/main" id="{D7FB079F-2DB6-4AB4-9419-C78AD5A6DB2C}"/>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sz="1800"/>
              </a:p>
            </p:txBody>
          </p:sp>
          <p:sp>
            <p:nvSpPr>
              <p:cNvPr id="39" name="Freeform: Shape 38">
                <a:extLst>
                  <a:ext uri="{FF2B5EF4-FFF2-40B4-BE49-F238E27FC236}">
                    <a16:creationId xmlns:a16="http://schemas.microsoft.com/office/drawing/2014/main" id="{CC653FF9-F017-453E-8989-4839245787E3}"/>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sz="1800"/>
              </a:p>
            </p:txBody>
          </p:sp>
          <p:sp>
            <p:nvSpPr>
              <p:cNvPr id="40" name="Freeform: Shape 39">
                <a:extLst>
                  <a:ext uri="{FF2B5EF4-FFF2-40B4-BE49-F238E27FC236}">
                    <a16:creationId xmlns:a16="http://schemas.microsoft.com/office/drawing/2014/main" id="{32BA96BD-FC1F-4B93-9177-BDDCD24282CA}"/>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sz="1800"/>
              </a:p>
            </p:txBody>
          </p:sp>
          <p:sp>
            <p:nvSpPr>
              <p:cNvPr id="41" name="Freeform: Shape 40">
                <a:extLst>
                  <a:ext uri="{FF2B5EF4-FFF2-40B4-BE49-F238E27FC236}">
                    <a16:creationId xmlns:a16="http://schemas.microsoft.com/office/drawing/2014/main" id="{3028A84B-BB13-4CCD-972B-957A5798BE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sz="1800"/>
              </a:p>
            </p:txBody>
          </p:sp>
          <p:sp>
            <p:nvSpPr>
              <p:cNvPr id="42" name="Freeform: Shape 41">
                <a:extLst>
                  <a:ext uri="{FF2B5EF4-FFF2-40B4-BE49-F238E27FC236}">
                    <a16:creationId xmlns:a16="http://schemas.microsoft.com/office/drawing/2014/main" id="{D78E9110-DEEE-4C19-83E7-33B1E90CBAD6}"/>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sz="1800"/>
              </a:p>
            </p:txBody>
          </p:sp>
          <p:sp>
            <p:nvSpPr>
              <p:cNvPr id="43" name="Freeform: Shape 42">
                <a:extLst>
                  <a:ext uri="{FF2B5EF4-FFF2-40B4-BE49-F238E27FC236}">
                    <a16:creationId xmlns:a16="http://schemas.microsoft.com/office/drawing/2014/main" id="{E12BF6D7-BAAB-4B17-BAEC-E7D901E7C879}"/>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sz="1800"/>
              </a:p>
            </p:txBody>
          </p:sp>
        </p:grpSp>
        <p:grpSp>
          <p:nvGrpSpPr>
            <p:cNvPr id="23" name="Graphic 20">
              <a:extLst>
                <a:ext uri="{FF2B5EF4-FFF2-40B4-BE49-F238E27FC236}">
                  <a16:creationId xmlns:a16="http://schemas.microsoft.com/office/drawing/2014/main" id="{E3E1B8F4-32A7-42ED-8DCB-F4615681DEA3}"/>
                </a:ext>
              </a:extLst>
            </p:cNvPr>
            <p:cNvGrpSpPr/>
            <p:nvPr/>
          </p:nvGrpSpPr>
          <p:grpSpPr>
            <a:xfrm>
              <a:off x="3413019" y="3680802"/>
              <a:ext cx="1209190" cy="420246"/>
              <a:chOff x="3413019" y="3680802"/>
              <a:chExt cx="1209190" cy="420246"/>
            </a:xfrm>
            <a:solidFill>
              <a:srgbClr val="463977"/>
            </a:solidFill>
          </p:grpSpPr>
          <p:sp>
            <p:nvSpPr>
              <p:cNvPr id="25" name="Freeform: Shape 24">
                <a:extLst>
                  <a:ext uri="{FF2B5EF4-FFF2-40B4-BE49-F238E27FC236}">
                    <a16:creationId xmlns:a16="http://schemas.microsoft.com/office/drawing/2014/main" id="{7413B895-6409-49CD-B380-6FEA434E4F7F}"/>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sz="1800"/>
              </a:p>
            </p:txBody>
          </p:sp>
          <p:sp>
            <p:nvSpPr>
              <p:cNvPr id="26" name="Freeform: Shape 25">
                <a:extLst>
                  <a:ext uri="{FF2B5EF4-FFF2-40B4-BE49-F238E27FC236}">
                    <a16:creationId xmlns:a16="http://schemas.microsoft.com/office/drawing/2014/main" id="{37F15060-E359-4389-B036-C30F4926447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sz="1800"/>
              </a:p>
            </p:txBody>
          </p:sp>
          <p:sp>
            <p:nvSpPr>
              <p:cNvPr id="27" name="Freeform: Shape 26">
                <a:extLst>
                  <a:ext uri="{FF2B5EF4-FFF2-40B4-BE49-F238E27FC236}">
                    <a16:creationId xmlns:a16="http://schemas.microsoft.com/office/drawing/2014/main" id="{B7D4D456-6651-40AB-9217-FE945E9358C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sz="1800"/>
              </a:p>
            </p:txBody>
          </p:sp>
          <p:sp>
            <p:nvSpPr>
              <p:cNvPr id="28" name="Freeform: Shape 27">
                <a:extLst>
                  <a:ext uri="{FF2B5EF4-FFF2-40B4-BE49-F238E27FC236}">
                    <a16:creationId xmlns:a16="http://schemas.microsoft.com/office/drawing/2014/main" id="{9ED1AE49-F9E0-4B29-8606-17B6C217D6CE}"/>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sz="1800"/>
              </a:p>
            </p:txBody>
          </p:sp>
        </p:grpSp>
        <p:sp>
          <p:nvSpPr>
            <p:cNvPr id="24" name="Freeform: Shape 23">
              <a:extLst>
                <a:ext uri="{FF2B5EF4-FFF2-40B4-BE49-F238E27FC236}">
                  <a16:creationId xmlns:a16="http://schemas.microsoft.com/office/drawing/2014/main" id="{DC56889D-ABE7-4E7B-8149-C37EE20B3199}"/>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sz="1800"/>
            </a:p>
          </p:txBody>
        </p:sp>
      </p:grpSp>
      <p:grpSp>
        <p:nvGrpSpPr>
          <p:cNvPr id="44" name="Graphic 7">
            <a:extLst>
              <a:ext uri="{FF2B5EF4-FFF2-40B4-BE49-F238E27FC236}">
                <a16:creationId xmlns:a16="http://schemas.microsoft.com/office/drawing/2014/main" id="{03973DB6-6ACA-421F-B715-27C988B7D865}"/>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5" name="Freeform: Shape 44">
              <a:extLst>
                <a:ext uri="{FF2B5EF4-FFF2-40B4-BE49-F238E27FC236}">
                  <a16:creationId xmlns:a16="http://schemas.microsoft.com/office/drawing/2014/main" id="{DD019F70-4903-4DCE-965C-41BA305ABA0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sz="1800">
                <a:solidFill>
                  <a:schemeClr val="tx2"/>
                </a:solidFill>
              </a:endParaRPr>
            </a:p>
          </p:txBody>
        </p:sp>
        <p:sp>
          <p:nvSpPr>
            <p:cNvPr id="46" name="Freeform: Shape 45">
              <a:extLst>
                <a:ext uri="{FF2B5EF4-FFF2-40B4-BE49-F238E27FC236}">
                  <a16:creationId xmlns:a16="http://schemas.microsoft.com/office/drawing/2014/main" id="{E0E003A8-7451-42E7-9441-5FBF68148CE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7" name="Freeform: Shape 46">
              <a:extLst>
                <a:ext uri="{FF2B5EF4-FFF2-40B4-BE49-F238E27FC236}">
                  <a16:creationId xmlns:a16="http://schemas.microsoft.com/office/drawing/2014/main" id="{59F1983B-B286-47E3-AD06-BCFFF0C8A0D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8" name="Freeform: Shape 47">
              <a:extLst>
                <a:ext uri="{FF2B5EF4-FFF2-40B4-BE49-F238E27FC236}">
                  <a16:creationId xmlns:a16="http://schemas.microsoft.com/office/drawing/2014/main" id="{B3511B1E-0B2A-4478-9223-E7D98C63C19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9" name="Freeform: Shape 48">
              <a:extLst>
                <a:ext uri="{FF2B5EF4-FFF2-40B4-BE49-F238E27FC236}">
                  <a16:creationId xmlns:a16="http://schemas.microsoft.com/office/drawing/2014/main" id="{219AE8E3-D549-4383-B3B0-D05067979BB9}"/>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50" name="Freeform: Shape 49">
              <a:extLst>
                <a:ext uri="{FF2B5EF4-FFF2-40B4-BE49-F238E27FC236}">
                  <a16:creationId xmlns:a16="http://schemas.microsoft.com/office/drawing/2014/main" id="{5F1E00EE-B57A-47B9-A6A5-A64DD7280E4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20639143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VADO_Primary_Logo">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08B58C5-D880-48F1-B284-2163B6A44A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3"/>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sz="1800">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2"/>
            </a:solidFill>
            <a:ln w="4590" cap="flat">
              <a:noFill/>
              <a:prstDash val="solid"/>
              <a:miter/>
            </a:ln>
          </p:spPr>
          <p:txBody>
            <a:bodyPr rtlCol="0" anchor="ctr"/>
            <a:lstStyle/>
            <a:p>
              <a:endParaRPr lang="en-GB" sz="1800">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2"/>
            </a:solidFill>
            <a:ln w="4590" cap="flat">
              <a:noFill/>
              <a:prstDash val="solid"/>
              <a:miter/>
            </a:ln>
          </p:spPr>
          <p:txBody>
            <a:bodyPr rtlCol="0" anchor="ctr"/>
            <a:lstStyle/>
            <a:p>
              <a:endParaRPr lang="en-GB" sz="1800">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2"/>
            </a:solidFill>
            <a:ln w="4590" cap="flat">
              <a:noFill/>
              <a:prstDash val="solid"/>
              <a:miter/>
            </a:ln>
          </p:spPr>
          <p:txBody>
            <a:bodyPr rtlCol="0" anchor="ctr"/>
            <a:lstStyle/>
            <a:p>
              <a:endParaRPr lang="en-GB" sz="1800">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2"/>
            </a:solidFill>
            <a:ln w="4590" cap="flat">
              <a:noFill/>
              <a:prstDash val="solid"/>
              <a:miter/>
            </a:ln>
          </p:spPr>
          <p:txBody>
            <a:bodyPr rtlCol="0" anchor="ctr"/>
            <a:lstStyle/>
            <a:p>
              <a:endParaRPr lang="en-GB" sz="1800">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2"/>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116514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VADO_Secondary_Logo">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DDFF668-45EC-4748-817D-BE3F01634F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8" y="0"/>
            <a:ext cx="12187067"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3"/>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sz="1800">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sz="1800">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sz="1800">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sz="1800">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sz="1800">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3859885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VADO_Stamp">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4B9AC66-5A55-42DF-8475-33C554812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3"/>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sz="1800">
                <a:solidFill>
                  <a:schemeClr val="bg1"/>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sz="1800">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sz="1800">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sz="1800">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sz="1800">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3651459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CH_Cover_Teal">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AE0749-5425-4A3B-B047-DA364C85C2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51" y="2748479"/>
            <a:ext cx="5688012"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51" y="4507778"/>
            <a:ext cx="5688012" cy="422659"/>
          </a:xfrm>
          <a:prstGeom prst="rect">
            <a:avLst/>
          </a:prstGeom>
        </p:spPr>
        <p:txBody>
          <a:bodyPr>
            <a:noAutofit/>
          </a:bodyPr>
          <a:lstStyle>
            <a:lvl1pPr marL="0" indent="0" algn="l">
              <a:buNone/>
              <a:defRPr sz="1600" b="1" baseline="0">
                <a:solidFill>
                  <a:schemeClr val="accent6"/>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51" y="5047953"/>
            <a:ext cx="5688012" cy="422659"/>
          </a:xfrm>
          <a:prstGeom prst="rect">
            <a:avLst/>
          </a:prstGeom>
        </p:spPr>
        <p:txBody>
          <a:bodyPr>
            <a:noAutofit/>
          </a:bodyPr>
          <a:lstStyle>
            <a:lvl1pPr marL="0" indent="0" algn="l">
              <a:buNone/>
              <a:defRPr sz="1600" b="1" baseline="0">
                <a:solidFill>
                  <a:schemeClr val="accent6"/>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Add date if needed</a:t>
            </a:r>
          </a:p>
        </p:txBody>
      </p:sp>
      <p:grpSp>
        <p:nvGrpSpPr>
          <p:cNvPr id="39" name="Graphic 7">
            <a:extLst>
              <a:ext uri="{FF2B5EF4-FFF2-40B4-BE49-F238E27FC236}">
                <a16:creationId xmlns:a16="http://schemas.microsoft.com/office/drawing/2014/main" id="{0902C3CC-1645-4773-83FE-762C65E8574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F04F83EF-3CDA-432F-86BC-C5E847AA504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sz="1800">
                <a:solidFill>
                  <a:schemeClr val="tx2"/>
                </a:solidFill>
              </a:endParaRPr>
            </a:p>
          </p:txBody>
        </p:sp>
        <p:sp>
          <p:nvSpPr>
            <p:cNvPr id="41" name="Freeform: Shape 40">
              <a:extLst>
                <a:ext uri="{FF2B5EF4-FFF2-40B4-BE49-F238E27FC236}">
                  <a16:creationId xmlns:a16="http://schemas.microsoft.com/office/drawing/2014/main" id="{C417B4D7-7406-4990-A752-733ADBC3F86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2" name="Freeform: Shape 41">
              <a:extLst>
                <a:ext uri="{FF2B5EF4-FFF2-40B4-BE49-F238E27FC236}">
                  <a16:creationId xmlns:a16="http://schemas.microsoft.com/office/drawing/2014/main" id="{EC9BB4ED-53C0-44B7-A42C-44B760D79BF7}"/>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3" name="Freeform: Shape 42">
              <a:extLst>
                <a:ext uri="{FF2B5EF4-FFF2-40B4-BE49-F238E27FC236}">
                  <a16:creationId xmlns:a16="http://schemas.microsoft.com/office/drawing/2014/main" id="{43DEDA5F-A277-4776-90DB-8BB779B0AF1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4" name="Freeform: Shape 43">
              <a:extLst>
                <a:ext uri="{FF2B5EF4-FFF2-40B4-BE49-F238E27FC236}">
                  <a16:creationId xmlns:a16="http://schemas.microsoft.com/office/drawing/2014/main" id="{FE2D0A00-5F8B-4FE0-B30E-EEB4EF06516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5" name="Freeform: Shape 44">
              <a:extLst>
                <a:ext uri="{FF2B5EF4-FFF2-40B4-BE49-F238E27FC236}">
                  <a16:creationId xmlns:a16="http://schemas.microsoft.com/office/drawing/2014/main" id="{7D351770-1249-4079-A02E-53B9589AB7E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28330687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rch_Primary_Logo">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08B58C5-D880-48F1-B284-2163B6A44A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pic>
        <p:nvPicPr>
          <p:cNvPr id="10" name="Graphic 18">
            <a:extLst>
              <a:ext uri="{FF2B5EF4-FFF2-40B4-BE49-F238E27FC236}">
                <a16:creationId xmlns:a16="http://schemas.microsoft.com/office/drawing/2014/main" id="{8EFBA2F3-89C6-024C-908F-1CBED0B5F53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10893" y="2646002"/>
            <a:ext cx="3770217" cy="1565999"/>
          </a:xfrm>
          <a:prstGeom prst="rect">
            <a:avLst/>
          </a:prstGeom>
        </p:spPr>
      </p:pic>
    </p:spTree>
    <p:extLst>
      <p:ext uri="{BB962C8B-B14F-4D97-AF65-F5344CB8AC3E}">
        <p14:creationId xmlns:p14="http://schemas.microsoft.com/office/powerpoint/2010/main" val="4194757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rch_Secondary_Logo">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DDFF668-45EC-4748-817D-BE3F01634F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8" y="0"/>
            <a:ext cx="12187067" cy="6858000"/>
          </a:xfrm>
          <a:prstGeom prst="rect">
            <a:avLst/>
          </a:prstGeom>
        </p:spPr>
      </p:pic>
      <p:grpSp>
        <p:nvGrpSpPr>
          <p:cNvPr id="40" name="Graphic 20">
            <a:extLst>
              <a:ext uri="{FF2B5EF4-FFF2-40B4-BE49-F238E27FC236}">
                <a16:creationId xmlns:a16="http://schemas.microsoft.com/office/drawing/2014/main" id="{4583BC46-8128-6447-A99D-8998F96B31B8}"/>
              </a:ext>
            </a:extLst>
          </p:cNvPr>
          <p:cNvGrpSpPr>
            <a:grpSpLocks noChangeAspect="1"/>
          </p:cNvGrpSpPr>
          <p:nvPr userDrawn="1"/>
        </p:nvGrpSpPr>
        <p:grpSpPr>
          <a:xfrm>
            <a:off x="4207902" y="2646002"/>
            <a:ext cx="3776196" cy="1565999"/>
            <a:chOff x="2598708" y="3560323"/>
            <a:chExt cx="2028267" cy="841128"/>
          </a:xfrm>
          <a:solidFill>
            <a:schemeClr val="accent1"/>
          </a:solidFill>
        </p:grpSpPr>
        <p:grpSp>
          <p:nvGrpSpPr>
            <p:cNvPr id="41" name="Graphic 20">
              <a:extLst>
                <a:ext uri="{FF2B5EF4-FFF2-40B4-BE49-F238E27FC236}">
                  <a16:creationId xmlns:a16="http://schemas.microsoft.com/office/drawing/2014/main" id="{7B1A117C-BD81-5342-9A52-2B7BE2A8E2DA}"/>
                </a:ext>
              </a:extLst>
            </p:cNvPr>
            <p:cNvGrpSpPr/>
            <p:nvPr/>
          </p:nvGrpSpPr>
          <p:grpSpPr>
            <a:xfrm>
              <a:off x="3413284" y="4160811"/>
              <a:ext cx="1213691" cy="151949"/>
              <a:chOff x="3413284" y="4160811"/>
              <a:chExt cx="1213691" cy="151949"/>
            </a:xfrm>
            <a:solidFill>
              <a:srgbClr val="463977"/>
            </a:solidFill>
          </p:grpSpPr>
          <p:sp>
            <p:nvSpPr>
              <p:cNvPr id="48" name="Freeform: Shape 21">
                <a:extLst>
                  <a:ext uri="{FF2B5EF4-FFF2-40B4-BE49-F238E27FC236}">
                    <a16:creationId xmlns:a16="http://schemas.microsoft.com/office/drawing/2014/main" id="{DF67288D-7009-4047-BEEE-179243791D56}"/>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sz="1800"/>
              </a:p>
            </p:txBody>
          </p:sp>
          <p:sp>
            <p:nvSpPr>
              <p:cNvPr id="49" name="Freeform: Shape 22">
                <a:extLst>
                  <a:ext uri="{FF2B5EF4-FFF2-40B4-BE49-F238E27FC236}">
                    <a16:creationId xmlns:a16="http://schemas.microsoft.com/office/drawing/2014/main" id="{4E2AEC7E-3287-864B-A338-58B23B277ECB}"/>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sz="1800"/>
              </a:p>
            </p:txBody>
          </p:sp>
          <p:sp>
            <p:nvSpPr>
              <p:cNvPr id="50" name="Freeform: Shape 23">
                <a:extLst>
                  <a:ext uri="{FF2B5EF4-FFF2-40B4-BE49-F238E27FC236}">
                    <a16:creationId xmlns:a16="http://schemas.microsoft.com/office/drawing/2014/main" id="{C478E5D2-B80C-EA44-954A-5C4C3D22A9F4}"/>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sz="1800"/>
              </a:p>
            </p:txBody>
          </p:sp>
          <p:sp>
            <p:nvSpPr>
              <p:cNvPr id="51" name="Freeform: Shape 24">
                <a:extLst>
                  <a:ext uri="{FF2B5EF4-FFF2-40B4-BE49-F238E27FC236}">
                    <a16:creationId xmlns:a16="http://schemas.microsoft.com/office/drawing/2014/main" id="{55284F09-2A2F-AB48-9FA4-731AE0EA306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sz="1800"/>
              </a:p>
            </p:txBody>
          </p:sp>
          <p:sp>
            <p:nvSpPr>
              <p:cNvPr id="52" name="Freeform: Shape 25">
                <a:extLst>
                  <a:ext uri="{FF2B5EF4-FFF2-40B4-BE49-F238E27FC236}">
                    <a16:creationId xmlns:a16="http://schemas.microsoft.com/office/drawing/2014/main" id="{D943BE0A-F908-9D4E-BFE7-202C128F361A}"/>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sz="1800"/>
              </a:p>
            </p:txBody>
          </p:sp>
          <p:sp>
            <p:nvSpPr>
              <p:cNvPr id="53" name="Freeform: Shape 26">
                <a:extLst>
                  <a:ext uri="{FF2B5EF4-FFF2-40B4-BE49-F238E27FC236}">
                    <a16:creationId xmlns:a16="http://schemas.microsoft.com/office/drawing/2014/main" id="{7C25AF61-62C4-E143-98BF-01E40FE593C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sz="1800"/>
              </a:p>
            </p:txBody>
          </p:sp>
          <p:sp>
            <p:nvSpPr>
              <p:cNvPr id="54" name="Freeform: Shape 27">
                <a:extLst>
                  <a:ext uri="{FF2B5EF4-FFF2-40B4-BE49-F238E27FC236}">
                    <a16:creationId xmlns:a16="http://schemas.microsoft.com/office/drawing/2014/main" id="{E675D9D0-EBC3-BA4A-B8F3-8534868A6A47}"/>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sz="1800"/>
              </a:p>
            </p:txBody>
          </p:sp>
          <p:sp>
            <p:nvSpPr>
              <p:cNvPr id="55" name="Freeform: Shape 28">
                <a:extLst>
                  <a:ext uri="{FF2B5EF4-FFF2-40B4-BE49-F238E27FC236}">
                    <a16:creationId xmlns:a16="http://schemas.microsoft.com/office/drawing/2014/main" id="{15D9B074-B8F1-EE43-837A-E87F3B9EBC7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sz="1800"/>
              </a:p>
            </p:txBody>
          </p:sp>
          <p:sp>
            <p:nvSpPr>
              <p:cNvPr id="56" name="Freeform: Shape 29">
                <a:extLst>
                  <a:ext uri="{FF2B5EF4-FFF2-40B4-BE49-F238E27FC236}">
                    <a16:creationId xmlns:a16="http://schemas.microsoft.com/office/drawing/2014/main" id="{5D6451AB-4799-B640-A82A-764F95A7606C}"/>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sz="1800"/>
              </a:p>
            </p:txBody>
          </p:sp>
          <p:sp>
            <p:nvSpPr>
              <p:cNvPr id="57" name="Freeform: Shape 30">
                <a:extLst>
                  <a:ext uri="{FF2B5EF4-FFF2-40B4-BE49-F238E27FC236}">
                    <a16:creationId xmlns:a16="http://schemas.microsoft.com/office/drawing/2014/main" id="{B32D4598-EB43-D843-BD39-A4A5AEA4A2EA}"/>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sz="1800"/>
              </a:p>
            </p:txBody>
          </p:sp>
          <p:sp>
            <p:nvSpPr>
              <p:cNvPr id="58" name="Freeform: Shape 31">
                <a:extLst>
                  <a:ext uri="{FF2B5EF4-FFF2-40B4-BE49-F238E27FC236}">
                    <a16:creationId xmlns:a16="http://schemas.microsoft.com/office/drawing/2014/main" id="{41FF8406-6DAD-5542-9129-814D0390D55B}"/>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sz="1800"/>
              </a:p>
            </p:txBody>
          </p:sp>
          <p:sp>
            <p:nvSpPr>
              <p:cNvPr id="59" name="Freeform: Shape 32">
                <a:extLst>
                  <a:ext uri="{FF2B5EF4-FFF2-40B4-BE49-F238E27FC236}">
                    <a16:creationId xmlns:a16="http://schemas.microsoft.com/office/drawing/2014/main" id="{BE47ACDD-DBFA-D440-86CE-FFBB7919B010}"/>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sz="1800"/>
              </a:p>
            </p:txBody>
          </p:sp>
          <p:sp>
            <p:nvSpPr>
              <p:cNvPr id="60" name="Freeform: Shape 33">
                <a:extLst>
                  <a:ext uri="{FF2B5EF4-FFF2-40B4-BE49-F238E27FC236}">
                    <a16:creationId xmlns:a16="http://schemas.microsoft.com/office/drawing/2014/main" id="{BC6764EE-49AB-A544-9A1D-DA5760CD4B41}"/>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sz="1800"/>
              </a:p>
            </p:txBody>
          </p:sp>
          <p:sp>
            <p:nvSpPr>
              <p:cNvPr id="61" name="Freeform: Shape 34">
                <a:extLst>
                  <a:ext uri="{FF2B5EF4-FFF2-40B4-BE49-F238E27FC236}">
                    <a16:creationId xmlns:a16="http://schemas.microsoft.com/office/drawing/2014/main" id="{FC0D041D-1F0C-6145-A80D-75B0F34D45DA}"/>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sz="1800"/>
              </a:p>
            </p:txBody>
          </p:sp>
          <p:sp>
            <p:nvSpPr>
              <p:cNvPr id="62" name="Freeform: Shape 35">
                <a:extLst>
                  <a:ext uri="{FF2B5EF4-FFF2-40B4-BE49-F238E27FC236}">
                    <a16:creationId xmlns:a16="http://schemas.microsoft.com/office/drawing/2014/main" id="{6AC9B20D-59B9-184E-8761-3480F5239572}"/>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sz="1800"/>
              </a:p>
            </p:txBody>
          </p:sp>
        </p:grpSp>
        <p:grpSp>
          <p:nvGrpSpPr>
            <p:cNvPr id="42" name="Graphic 20">
              <a:extLst>
                <a:ext uri="{FF2B5EF4-FFF2-40B4-BE49-F238E27FC236}">
                  <a16:creationId xmlns:a16="http://schemas.microsoft.com/office/drawing/2014/main" id="{7960F066-DEB3-A54C-94CE-53A25EE85A11}"/>
                </a:ext>
              </a:extLst>
            </p:cNvPr>
            <p:cNvGrpSpPr/>
            <p:nvPr/>
          </p:nvGrpSpPr>
          <p:grpSpPr>
            <a:xfrm>
              <a:off x="3413019" y="3680802"/>
              <a:ext cx="1209190" cy="420246"/>
              <a:chOff x="3413019" y="3680802"/>
              <a:chExt cx="1209190" cy="420246"/>
            </a:xfrm>
            <a:solidFill>
              <a:srgbClr val="463977"/>
            </a:solidFill>
          </p:grpSpPr>
          <p:sp>
            <p:nvSpPr>
              <p:cNvPr id="44" name="Freeform: Shape 37">
                <a:extLst>
                  <a:ext uri="{FF2B5EF4-FFF2-40B4-BE49-F238E27FC236}">
                    <a16:creationId xmlns:a16="http://schemas.microsoft.com/office/drawing/2014/main" id="{3472D6E8-FF59-5545-9E6B-8DFA7EF2F59E}"/>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sz="1800"/>
              </a:p>
            </p:txBody>
          </p:sp>
          <p:sp>
            <p:nvSpPr>
              <p:cNvPr id="45" name="Freeform: Shape 38">
                <a:extLst>
                  <a:ext uri="{FF2B5EF4-FFF2-40B4-BE49-F238E27FC236}">
                    <a16:creationId xmlns:a16="http://schemas.microsoft.com/office/drawing/2014/main" id="{F01465BE-458D-824D-8A79-5BA3C8069F2E}"/>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sz="1800"/>
              </a:p>
            </p:txBody>
          </p:sp>
          <p:sp>
            <p:nvSpPr>
              <p:cNvPr id="46" name="Freeform: Shape 39">
                <a:extLst>
                  <a:ext uri="{FF2B5EF4-FFF2-40B4-BE49-F238E27FC236}">
                    <a16:creationId xmlns:a16="http://schemas.microsoft.com/office/drawing/2014/main" id="{666EE7FF-28E3-814A-B432-4A88E5D4DC54}"/>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sz="1800"/>
              </a:p>
            </p:txBody>
          </p:sp>
          <p:sp>
            <p:nvSpPr>
              <p:cNvPr id="47" name="Freeform: Shape 40">
                <a:extLst>
                  <a:ext uri="{FF2B5EF4-FFF2-40B4-BE49-F238E27FC236}">
                    <a16:creationId xmlns:a16="http://schemas.microsoft.com/office/drawing/2014/main" id="{9B4E323D-3AFA-524F-A048-03E528A3ABC0}"/>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sz="1800"/>
              </a:p>
            </p:txBody>
          </p:sp>
        </p:grpSp>
        <p:sp>
          <p:nvSpPr>
            <p:cNvPr id="43" name="Freeform: Shape 41">
              <a:extLst>
                <a:ext uri="{FF2B5EF4-FFF2-40B4-BE49-F238E27FC236}">
                  <a16:creationId xmlns:a16="http://schemas.microsoft.com/office/drawing/2014/main" id="{1998C38C-0809-5C44-BBA9-91F0C455B761}"/>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sz="1800"/>
            </a:p>
          </p:txBody>
        </p:sp>
      </p:grpSp>
    </p:spTree>
    <p:extLst>
      <p:ext uri="{BB962C8B-B14F-4D97-AF65-F5344CB8AC3E}">
        <p14:creationId xmlns:p14="http://schemas.microsoft.com/office/powerpoint/2010/main" val="1268921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ch_Stamp">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4B9AC66-5A55-42DF-8475-33C554812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10" name="Graphic 20">
            <a:extLst>
              <a:ext uri="{FF2B5EF4-FFF2-40B4-BE49-F238E27FC236}">
                <a16:creationId xmlns:a16="http://schemas.microsoft.com/office/drawing/2014/main" id="{F3CF10AF-810F-A940-B561-9BB184F426D9}"/>
              </a:ext>
            </a:extLst>
          </p:cNvPr>
          <p:cNvGrpSpPr>
            <a:grpSpLocks noChangeAspect="1"/>
          </p:cNvGrpSpPr>
          <p:nvPr userDrawn="1"/>
        </p:nvGrpSpPr>
        <p:grpSpPr>
          <a:xfrm>
            <a:off x="4207902" y="2646002"/>
            <a:ext cx="3776196" cy="1565999"/>
            <a:chOff x="2598708" y="3560323"/>
            <a:chExt cx="2028267" cy="841128"/>
          </a:xfrm>
          <a:solidFill>
            <a:schemeClr val="accent1"/>
          </a:solidFill>
        </p:grpSpPr>
        <p:grpSp>
          <p:nvGrpSpPr>
            <p:cNvPr id="18" name="Graphic 20">
              <a:extLst>
                <a:ext uri="{FF2B5EF4-FFF2-40B4-BE49-F238E27FC236}">
                  <a16:creationId xmlns:a16="http://schemas.microsoft.com/office/drawing/2014/main" id="{ADDDAA31-16EF-5746-ACE3-931CDEF399D3}"/>
                </a:ext>
              </a:extLst>
            </p:cNvPr>
            <p:cNvGrpSpPr/>
            <p:nvPr/>
          </p:nvGrpSpPr>
          <p:grpSpPr>
            <a:xfrm>
              <a:off x="3413284" y="4160811"/>
              <a:ext cx="1213691" cy="151949"/>
              <a:chOff x="3413284" y="4160811"/>
              <a:chExt cx="1213691" cy="151949"/>
            </a:xfrm>
            <a:solidFill>
              <a:srgbClr val="463977"/>
            </a:solidFill>
          </p:grpSpPr>
          <p:sp>
            <p:nvSpPr>
              <p:cNvPr id="25" name="Freeform: Shape 28">
                <a:extLst>
                  <a:ext uri="{FF2B5EF4-FFF2-40B4-BE49-F238E27FC236}">
                    <a16:creationId xmlns:a16="http://schemas.microsoft.com/office/drawing/2014/main" id="{3A8438E3-FB15-7944-8850-1C28AA827D9B}"/>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sz="1800"/>
              </a:p>
            </p:txBody>
          </p:sp>
          <p:sp>
            <p:nvSpPr>
              <p:cNvPr id="26" name="Freeform: Shape 29">
                <a:extLst>
                  <a:ext uri="{FF2B5EF4-FFF2-40B4-BE49-F238E27FC236}">
                    <a16:creationId xmlns:a16="http://schemas.microsoft.com/office/drawing/2014/main" id="{E0FAE2E6-D1FF-994C-BC54-B8DDD2935A5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sz="1800"/>
              </a:p>
            </p:txBody>
          </p:sp>
          <p:sp>
            <p:nvSpPr>
              <p:cNvPr id="27" name="Freeform: Shape 30">
                <a:extLst>
                  <a:ext uri="{FF2B5EF4-FFF2-40B4-BE49-F238E27FC236}">
                    <a16:creationId xmlns:a16="http://schemas.microsoft.com/office/drawing/2014/main" id="{9A6A50E4-256A-0247-AB59-7B0E753A6BA3}"/>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sz="1800"/>
              </a:p>
            </p:txBody>
          </p:sp>
          <p:sp>
            <p:nvSpPr>
              <p:cNvPr id="28" name="Freeform: Shape 31">
                <a:extLst>
                  <a:ext uri="{FF2B5EF4-FFF2-40B4-BE49-F238E27FC236}">
                    <a16:creationId xmlns:a16="http://schemas.microsoft.com/office/drawing/2014/main" id="{960FBFB3-4E4B-0E4F-838F-A4E77D6FE29E}"/>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sz="1800"/>
              </a:p>
            </p:txBody>
          </p:sp>
          <p:sp>
            <p:nvSpPr>
              <p:cNvPr id="29" name="Freeform: Shape 32">
                <a:extLst>
                  <a:ext uri="{FF2B5EF4-FFF2-40B4-BE49-F238E27FC236}">
                    <a16:creationId xmlns:a16="http://schemas.microsoft.com/office/drawing/2014/main" id="{18FBDB84-0E1A-B746-A015-E52960A656FA}"/>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sz="1800"/>
              </a:p>
            </p:txBody>
          </p:sp>
          <p:sp>
            <p:nvSpPr>
              <p:cNvPr id="30" name="Freeform: Shape 33">
                <a:extLst>
                  <a:ext uri="{FF2B5EF4-FFF2-40B4-BE49-F238E27FC236}">
                    <a16:creationId xmlns:a16="http://schemas.microsoft.com/office/drawing/2014/main" id="{0372BF22-16F7-834F-BF9F-51A127C2617B}"/>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sz="1800"/>
              </a:p>
            </p:txBody>
          </p:sp>
          <p:sp>
            <p:nvSpPr>
              <p:cNvPr id="31" name="Freeform: Shape 34">
                <a:extLst>
                  <a:ext uri="{FF2B5EF4-FFF2-40B4-BE49-F238E27FC236}">
                    <a16:creationId xmlns:a16="http://schemas.microsoft.com/office/drawing/2014/main" id="{D23F222F-8CE3-E747-95B8-B24A697CF9FD}"/>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sz="1800"/>
              </a:p>
            </p:txBody>
          </p:sp>
          <p:sp>
            <p:nvSpPr>
              <p:cNvPr id="32" name="Freeform: Shape 35">
                <a:extLst>
                  <a:ext uri="{FF2B5EF4-FFF2-40B4-BE49-F238E27FC236}">
                    <a16:creationId xmlns:a16="http://schemas.microsoft.com/office/drawing/2014/main" id="{40584045-4C27-0846-B904-6746082BE275}"/>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sz="1800"/>
              </a:p>
            </p:txBody>
          </p:sp>
          <p:sp>
            <p:nvSpPr>
              <p:cNvPr id="33" name="Freeform: Shape 36">
                <a:extLst>
                  <a:ext uri="{FF2B5EF4-FFF2-40B4-BE49-F238E27FC236}">
                    <a16:creationId xmlns:a16="http://schemas.microsoft.com/office/drawing/2014/main" id="{9FB0BFC5-747F-9A43-BA11-6284D5382CDB}"/>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sz="1800"/>
              </a:p>
            </p:txBody>
          </p:sp>
          <p:sp>
            <p:nvSpPr>
              <p:cNvPr id="34" name="Freeform: Shape 37">
                <a:extLst>
                  <a:ext uri="{FF2B5EF4-FFF2-40B4-BE49-F238E27FC236}">
                    <a16:creationId xmlns:a16="http://schemas.microsoft.com/office/drawing/2014/main" id="{7C5BBAF1-82C4-2F4F-99A5-8F9D9A2D5FF0}"/>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sz="1800"/>
              </a:p>
            </p:txBody>
          </p:sp>
          <p:sp>
            <p:nvSpPr>
              <p:cNvPr id="35" name="Freeform: Shape 38">
                <a:extLst>
                  <a:ext uri="{FF2B5EF4-FFF2-40B4-BE49-F238E27FC236}">
                    <a16:creationId xmlns:a16="http://schemas.microsoft.com/office/drawing/2014/main" id="{6B0A605F-A6F3-E149-96A1-A04953AB1A71}"/>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sz="1800"/>
              </a:p>
            </p:txBody>
          </p:sp>
          <p:sp>
            <p:nvSpPr>
              <p:cNvPr id="36" name="Freeform: Shape 39">
                <a:extLst>
                  <a:ext uri="{FF2B5EF4-FFF2-40B4-BE49-F238E27FC236}">
                    <a16:creationId xmlns:a16="http://schemas.microsoft.com/office/drawing/2014/main" id="{2BB1EA74-59DB-C844-BE1A-73309B22DE79}"/>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sz="1800"/>
              </a:p>
            </p:txBody>
          </p:sp>
          <p:sp>
            <p:nvSpPr>
              <p:cNvPr id="37" name="Freeform: Shape 40">
                <a:extLst>
                  <a:ext uri="{FF2B5EF4-FFF2-40B4-BE49-F238E27FC236}">
                    <a16:creationId xmlns:a16="http://schemas.microsoft.com/office/drawing/2014/main" id="{133C0483-E1CA-2D4A-991A-26D957BD75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sz="1800"/>
              </a:p>
            </p:txBody>
          </p:sp>
          <p:sp>
            <p:nvSpPr>
              <p:cNvPr id="38" name="Freeform: Shape 41">
                <a:extLst>
                  <a:ext uri="{FF2B5EF4-FFF2-40B4-BE49-F238E27FC236}">
                    <a16:creationId xmlns:a16="http://schemas.microsoft.com/office/drawing/2014/main" id="{59072F41-0516-A142-8044-FF42F8F95410}"/>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sz="1800"/>
              </a:p>
            </p:txBody>
          </p:sp>
          <p:sp>
            <p:nvSpPr>
              <p:cNvPr id="39" name="Freeform: Shape 42">
                <a:extLst>
                  <a:ext uri="{FF2B5EF4-FFF2-40B4-BE49-F238E27FC236}">
                    <a16:creationId xmlns:a16="http://schemas.microsoft.com/office/drawing/2014/main" id="{AF1E0D46-1AE6-F740-85DD-0F8F569949DC}"/>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sz="1800"/>
              </a:p>
            </p:txBody>
          </p:sp>
        </p:grpSp>
        <p:grpSp>
          <p:nvGrpSpPr>
            <p:cNvPr id="19" name="Graphic 20">
              <a:extLst>
                <a:ext uri="{FF2B5EF4-FFF2-40B4-BE49-F238E27FC236}">
                  <a16:creationId xmlns:a16="http://schemas.microsoft.com/office/drawing/2014/main" id="{ABBE27EC-3C9A-6D4E-9C80-53B58854EDA9}"/>
                </a:ext>
              </a:extLst>
            </p:cNvPr>
            <p:cNvGrpSpPr/>
            <p:nvPr/>
          </p:nvGrpSpPr>
          <p:grpSpPr>
            <a:xfrm>
              <a:off x="3413019" y="3680802"/>
              <a:ext cx="1209190" cy="420246"/>
              <a:chOff x="3413019" y="3680802"/>
              <a:chExt cx="1209190" cy="420246"/>
            </a:xfrm>
            <a:solidFill>
              <a:srgbClr val="463977"/>
            </a:solidFill>
          </p:grpSpPr>
          <p:sp>
            <p:nvSpPr>
              <p:cNvPr id="21" name="Freeform: Shape 24">
                <a:extLst>
                  <a:ext uri="{FF2B5EF4-FFF2-40B4-BE49-F238E27FC236}">
                    <a16:creationId xmlns:a16="http://schemas.microsoft.com/office/drawing/2014/main" id="{DB9F7F15-B3BC-4045-99D1-76001D14A563}"/>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sz="1800"/>
              </a:p>
            </p:txBody>
          </p:sp>
          <p:sp>
            <p:nvSpPr>
              <p:cNvPr id="22" name="Freeform: Shape 25">
                <a:extLst>
                  <a:ext uri="{FF2B5EF4-FFF2-40B4-BE49-F238E27FC236}">
                    <a16:creationId xmlns:a16="http://schemas.microsoft.com/office/drawing/2014/main" id="{E8D2032B-4348-594D-B4F8-A3E7A86CC1F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sz="1800"/>
              </a:p>
            </p:txBody>
          </p:sp>
          <p:sp>
            <p:nvSpPr>
              <p:cNvPr id="23" name="Freeform: Shape 26">
                <a:extLst>
                  <a:ext uri="{FF2B5EF4-FFF2-40B4-BE49-F238E27FC236}">
                    <a16:creationId xmlns:a16="http://schemas.microsoft.com/office/drawing/2014/main" id="{F86CED9B-4470-2E44-89B7-E9FB2D634F5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sz="1800"/>
              </a:p>
            </p:txBody>
          </p:sp>
          <p:sp>
            <p:nvSpPr>
              <p:cNvPr id="24" name="Freeform: Shape 27">
                <a:extLst>
                  <a:ext uri="{FF2B5EF4-FFF2-40B4-BE49-F238E27FC236}">
                    <a16:creationId xmlns:a16="http://schemas.microsoft.com/office/drawing/2014/main" id="{3A962ABB-68A8-1946-B5C6-1A4F96BEF37B}"/>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sz="1800"/>
              </a:p>
            </p:txBody>
          </p:sp>
        </p:grpSp>
        <p:sp>
          <p:nvSpPr>
            <p:cNvPr id="20" name="Freeform: Shape 23">
              <a:extLst>
                <a:ext uri="{FF2B5EF4-FFF2-40B4-BE49-F238E27FC236}">
                  <a16:creationId xmlns:a16="http://schemas.microsoft.com/office/drawing/2014/main" id="{87C9B981-A8B1-ED4A-9CE0-46EF876EDF00}"/>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sz="1800"/>
            </a:p>
          </p:txBody>
        </p:sp>
      </p:grpSp>
    </p:spTree>
    <p:extLst>
      <p:ext uri="{BB962C8B-B14F-4D97-AF65-F5344CB8AC3E}">
        <p14:creationId xmlns:p14="http://schemas.microsoft.com/office/powerpoint/2010/main" val="3708649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AVADO_Text_SmallPicture" userDrawn="1">
  <p:cSld name="AVADO_Text_SmallPicture">
    <p:spTree>
      <p:nvGrpSpPr>
        <p:cNvPr id="1" name="Shape 315"/>
        <p:cNvGrpSpPr/>
        <p:nvPr/>
      </p:nvGrpSpPr>
      <p:grpSpPr>
        <a:xfrm>
          <a:off x="0" y="0"/>
          <a:ext cx="0" cy="0"/>
          <a:chOff x="0" y="0"/>
          <a:chExt cx="0" cy="0"/>
        </a:xfrm>
      </p:grpSpPr>
      <p:sp>
        <p:nvSpPr>
          <p:cNvPr id="317" name="Google Shape;317;p34"/>
          <p:cNvSpPr txBox="1">
            <a:spLocks noGrp="1"/>
          </p:cNvSpPr>
          <p:nvPr>
            <p:ph type="title"/>
          </p:nvPr>
        </p:nvSpPr>
        <p:spPr>
          <a:xfrm>
            <a:off x="515938" y="549275"/>
            <a:ext cx="7308000" cy="608174"/>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lt2"/>
              </a:buClr>
              <a:buSzPts val="3600"/>
              <a:buFont typeface="Century Gothic"/>
              <a:buNone/>
              <a:defRPr sz="3600" b="1" i="0" u="none" strike="noStrike" cap="none">
                <a:solidFill>
                  <a:schemeClr val="lt2"/>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8" name="Google Shape;318;p34"/>
          <p:cNvSpPr txBox="1">
            <a:spLocks noGrp="1"/>
          </p:cNvSpPr>
          <p:nvPr>
            <p:ph type="body" idx="1"/>
          </p:nvPr>
        </p:nvSpPr>
        <p:spPr>
          <a:xfrm>
            <a:off x="515938" y="1436495"/>
            <a:ext cx="7308000" cy="4656330"/>
          </a:xfrm>
          <a:prstGeom prst="rect">
            <a:avLst/>
          </a:prstGeom>
          <a:noFill/>
          <a:ln>
            <a:noFill/>
          </a:ln>
        </p:spPr>
        <p:txBody>
          <a:bodyPr spcFirstLastPara="1" wrap="square" lIns="0" tIns="0" rIns="0" bIns="0" anchor="t" anchorCtr="0">
            <a:noAutofit/>
          </a:bodyPr>
          <a:lstStyle>
            <a:lvl1pPr marL="457206" marR="0" lvl="0" indent="-228603" algn="l" rtl="0">
              <a:lnSpc>
                <a:spcPct val="110000"/>
              </a:lnSpc>
              <a:spcBef>
                <a:spcPts val="1200"/>
              </a:spcBef>
              <a:spcAft>
                <a:spcPts val="0"/>
              </a:spcAft>
              <a:buClr>
                <a:schemeClr val="lt2"/>
              </a:buClr>
              <a:buSzPts val="2400"/>
              <a:buFont typeface="Arial"/>
              <a:buNone/>
              <a:defRPr sz="2400" b="1" i="0" u="none" strike="noStrike" cap="none">
                <a:solidFill>
                  <a:schemeClr val="lt2"/>
                </a:solidFill>
                <a:latin typeface="Century Gothic"/>
                <a:ea typeface="Century Gothic"/>
                <a:cs typeface="Century Gothic"/>
                <a:sym typeface="Century Gothic"/>
              </a:defRPr>
            </a:lvl1pPr>
            <a:lvl2pPr marL="914411" marR="0" lvl="1" indent="-228603" algn="l" rtl="0">
              <a:lnSpc>
                <a:spcPct val="110000"/>
              </a:lnSpc>
              <a:spcBef>
                <a:spcPts val="1200"/>
              </a:spcBef>
              <a:spcAft>
                <a:spcPts val="0"/>
              </a:spcAft>
              <a:buClr>
                <a:schemeClr val="dk1"/>
              </a:buClr>
              <a:buSzPts val="2000"/>
              <a:buFont typeface="Arial"/>
              <a:buNone/>
              <a:defRPr sz="2000" b="1" i="0" u="none" strike="noStrike" cap="none">
                <a:solidFill>
                  <a:schemeClr val="dk1"/>
                </a:solidFill>
                <a:latin typeface="Century Gothic"/>
                <a:ea typeface="Century Gothic"/>
                <a:cs typeface="Century Gothic"/>
                <a:sym typeface="Century Gothic"/>
              </a:defRPr>
            </a:lvl2pPr>
            <a:lvl3pPr marL="1371617" marR="0" lvl="2" indent="-228603" algn="l" rtl="0">
              <a:lnSpc>
                <a:spcPct val="110000"/>
              </a:lnSpc>
              <a:spcBef>
                <a:spcPts val="12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3pPr>
            <a:lvl4pPr marL="1828823" marR="0" lvl="3" indent="-342905" algn="l" rtl="0">
              <a:lnSpc>
                <a:spcPct val="110000"/>
              </a:lnSpc>
              <a:spcBef>
                <a:spcPts val="12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29" marR="0" lvl="4" indent="-330204" algn="l" rtl="0">
              <a:lnSpc>
                <a:spcPct val="110000"/>
              </a:lnSpc>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743234" marR="0" lvl="5" indent="-34290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40" marR="0" lvl="6" indent="-34290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46" marR="0" lvl="7" indent="-34290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51" marR="0" lvl="8" indent="-34290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41602364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AVADO_Contents_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9A64375-6F30-402D-921B-B56DB60FF91A}"/>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nvGrpSpPr>
          <p:cNvPr id="15" name="Graphic 7">
            <a:extLst>
              <a:ext uri="{FF2B5EF4-FFF2-40B4-BE49-F238E27FC236}">
                <a16:creationId xmlns:a16="http://schemas.microsoft.com/office/drawing/2014/main" id="{18404136-F958-42D4-8A6C-88286E18C0B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4B3A813F-22AB-489F-9834-EE56DCB9B7E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sz="1800">
                <a:solidFill>
                  <a:schemeClr val="tx2"/>
                </a:solidFill>
              </a:endParaRPr>
            </a:p>
          </p:txBody>
        </p:sp>
        <p:sp>
          <p:nvSpPr>
            <p:cNvPr id="17" name="Freeform: Shape 16">
              <a:extLst>
                <a:ext uri="{FF2B5EF4-FFF2-40B4-BE49-F238E27FC236}">
                  <a16:creationId xmlns:a16="http://schemas.microsoft.com/office/drawing/2014/main" id="{F0046F70-5BC6-4E4B-89DE-91346F6F595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8" name="Freeform: Shape 17">
              <a:extLst>
                <a:ext uri="{FF2B5EF4-FFF2-40B4-BE49-F238E27FC236}">
                  <a16:creationId xmlns:a16="http://schemas.microsoft.com/office/drawing/2014/main" id="{C36E53E2-3916-495E-8253-FE77AED2176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19" name="Freeform: Shape 18">
              <a:extLst>
                <a:ext uri="{FF2B5EF4-FFF2-40B4-BE49-F238E27FC236}">
                  <a16:creationId xmlns:a16="http://schemas.microsoft.com/office/drawing/2014/main" id="{CE2DFBF3-E9C9-4660-AC4E-9E8FEF9A5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20" name="Freeform: Shape 19">
              <a:extLst>
                <a:ext uri="{FF2B5EF4-FFF2-40B4-BE49-F238E27FC236}">
                  <a16:creationId xmlns:a16="http://schemas.microsoft.com/office/drawing/2014/main" id="{E6CE1B60-3131-433E-8D92-58CBFEE0A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21" name="Freeform: Shape 20">
              <a:extLst>
                <a:ext uri="{FF2B5EF4-FFF2-40B4-BE49-F238E27FC236}">
                  <a16:creationId xmlns:a16="http://schemas.microsoft.com/office/drawing/2014/main" id="{FF7271D2-4B99-4AAD-8F13-6A5AA52998F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16694038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VADO_Cover_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0E8B42-9538-4D76-AE23-4D1F0967F07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E234E8F7-0220-483C-8B44-F3311DC68B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50" y="-805"/>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522621" y="2819784"/>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7" name="TextBox 16">
            <a:extLst>
              <a:ext uri="{FF2B5EF4-FFF2-40B4-BE49-F238E27FC236}">
                <a16:creationId xmlns:a16="http://schemas.microsoft.com/office/drawing/2014/main" id="{B01D1CEA-0890-4195-ACA3-BBC53991302D}"/>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40774231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VADO_Cover_Indigo">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0C725154-FB47-48EC-B971-C69F51B437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6" name="TextBox 15">
            <a:extLst>
              <a:ext uri="{FF2B5EF4-FFF2-40B4-BE49-F238E27FC236}">
                <a16:creationId xmlns:a16="http://schemas.microsoft.com/office/drawing/2014/main" id="{F254F20A-66D0-4305-8323-C7B59EF0F5C6}"/>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7951691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VADO_Cover_Teal">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8BA15F-BE7A-4EFF-BD7B-52B45CC26A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50779"/>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6" name="TextBox 15">
            <a:extLst>
              <a:ext uri="{FF2B5EF4-FFF2-40B4-BE49-F238E27FC236}">
                <a16:creationId xmlns:a16="http://schemas.microsoft.com/office/drawing/2014/main" id="{B69312A6-E2C5-41C3-855D-0FF3AB39B78F}"/>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37285124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RCH_Cover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AEE5628-214A-4A50-A59A-10574973B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pic>
        <p:nvPicPr>
          <p:cNvPr id="2" name="Graphic 1">
            <a:extLst>
              <a:ext uri="{FF2B5EF4-FFF2-40B4-BE49-F238E27FC236}">
                <a16:creationId xmlns:a16="http://schemas.microsoft.com/office/drawing/2014/main" id="{C2B945BC-8000-4D13-AB61-F85C9E9C94B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74295" y="2754928"/>
            <a:ext cx="2929504" cy="1216800"/>
          </a:xfrm>
          <a:prstGeom prst="rect">
            <a:avLst/>
          </a:prstGeom>
        </p:spPr>
      </p:pic>
      <p:grpSp>
        <p:nvGrpSpPr>
          <p:cNvPr id="7" name="Graphic 7">
            <a:extLst>
              <a:ext uri="{FF2B5EF4-FFF2-40B4-BE49-F238E27FC236}">
                <a16:creationId xmlns:a16="http://schemas.microsoft.com/office/drawing/2014/main" id="{18BAC810-CA9D-4CCD-B9B1-2AC67BD1F2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876C8FE4-4A01-4DA7-A578-7DFF9A6D6DD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ACC78FFD-163A-4736-ADBB-607C26590BF7}"/>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452E0B40-1E06-4DA6-BB97-8D700DB1AE9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28223AFD-C6EE-48FE-B4E5-C52CA3D9EF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05D05A7B-C60A-4FCF-AEAC-D95FFD39877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A03FA0EB-80D0-4B56-9E9D-0D13311D2D8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0116011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RCH_Cover_Indigo">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292F012D-F741-40B4-9481-E3D03FB2D1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3" name="Graphic 15">
            <a:extLst>
              <a:ext uri="{FF2B5EF4-FFF2-40B4-BE49-F238E27FC236}">
                <a16:creationId xmlns:a16="http://schemas.microsoft.com/office/drawing/2014/main" id="{F7C2544F-1150-49E1-B361-49011FBCA853}"/>
              </a:ext>
            </a:extLst>
          </p:cNvPr>
          <p:cNvGrpSpPr/>
          <p:nvPr/>
        </p:nvGrpSpPr>
        <p:grpSpPr>
          <a:xfrm>
            <a:off x="1274078" y="2754928"/>
            <a:ext cx="2929720" cy="1214963"/>
            <a:chOff x="1274078" y="2754928"/>
            <a:chExt cx="2929720" cy="1214963"/>
          </a:xfrm>
          <a:solidFill>
            <a:schemeClr val="accent1"/>
          </a:solidFill>
        </p:grpSpPr>
        <p:grpSp>
          <p:nvGrpSpPr>
            <p:cNvPr id="7" name="Graphic 15">
              <a:extLst>
                <a:ext uri="{FF2B5EF4-FFF2-40B4-BE49-F238E27FC236}">
                  <a16:creationId xmlns:a16="http://schemas.microsoft.com/office/drawing/2014/main" id="{F7C2544F-1150-49E1-B361-49011FBCA853}"/>
                </a:ext>
              </a:extLst>
            </p:cNvPr>
            <p:cNvGrpSpPr/>
            <p:nvPr/>
          </p:nvGrpSpPr>
          <p:grpSpPr>
            <a:xfrm>
              <a:off x="2450688" y="3622299"/>
              <a:ext cx="1753110" cy="219483"/>
              <a:chOff x="2450688" y="3622299"/>
              <a:chExt cx="1753110" cy="219483"/>
            </a:xfrm>
            <a:solidFill>
              <a:srgbClr val="463977"/>
            </a:solidFill>
          </p:grpSpPr>
          <p:sp>
            <p:nvSpPr>
              <p:cNvPr id="8" name="Freeform: Shape 7">
                <a:extLst>
                  <a:ext uri="{FF2B5EF4-FFF2-40B4-BE49-F238E27FC236}">
                    <a16:creationId xmlns:a16="http://schemas.microsoft.com/office/drawing/2014/main" id="{8E061BB5-0C82-4353-ABA1-144AEC03DE33}"/>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5195E6F-EBF0-42DB-9D58-3FC254130394}"/>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CE30814-1B79-4016-BCA4-A2E7C529C49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B694E2AE-4E24-4379-A6D2-5E2F02D79F5B}"/>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562DF6C-CFF6-4822-80A5-80147E18BCD5}"/>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19341BEE-2199-43DF-840D-A65E2B0CAF4C}"/>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640199A-2AEA-4820-9496-CD4FDD915CC8}"/>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519F6441-8198-4059-B094-37DFDB237610}"/>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9EE179F6-F45E-4F89-98A8-43ED304B976A}"/>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7EC83657-32F8-481C-A36F-1C3715720A26}"/>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E1DE2C7-12F7-4F05-9D37-E487174F9054}"/>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233B9D7-98C2-4EF0-A83D-3F1736CBAE22}"/>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9C22145-CE4A-473F-8291-B9A8DF7CA18D}"/>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B65BC7A-9A1B-4DAE-BB92-F218BF4571C5}"/>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97EE5603-9958-4523-B5F2-7780858298C1}"/>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31" name="Graphic 15">
              <a:extLst>
                <a:ext uri="{FF2B5EF4-FFF2-40B4-BE49-F238E27FC236}">
                  <a16:creationId xmlns:a16="http://schemas.microsoft.com/office/drawing/2014/main" id="{F7C2544F-1150-49E1-B361-49011FBCA853}"/>
                </a:ext>
              </a:extLst>
            </p:cNvPr>
            <p:cNvGrpSpPr/>
            <p:nvPr/>
          </p:nvGrpSpPr>
          <p:grpSpPr>
            <a:xfrm>
              <a:off x="2450306" y="2928953"/>
              <a:ext cx="1746607" cy="607022"/>
              <a:chOff x="2450306" y="2928953"/>
              <a:chExt cx="1746607" cy="607022"/>
            </a:xfrm>
            <a:solidFill>
              <a:srgbClr val="463977"/>
            </a:solidFill>
          </p:grpSpPr>
          <p:sp>
            <p:nvSpPr>
              <p:cNvPr id="32" name="Freeform: Shape 31">
                <a:extLst>
                  <a:ext uri="{FF2B5EF4-FFF2-40B4-BE49-F238E27FC236}">
                    <a16:creationId xmlns:a16="http://schemas.microsoft.com/office/drawing/2014/main" id="{DE944E1A-83AC-4965-B82D-0A19F44194A0}"/>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A87BB28-C692-4F7B-8F01-936E8F3FF71A}"/>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F37885A-7A01-40A5-8EDD-A0CA2CE95A70}"/>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43D7594-1420-41BF-A45C-89D10E7F4629}"/>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36" name="Freeform: Shape 35">
              <a:extLst>
                <a:ext uri="{FF2B5EF4-FFF2-40B4-BE49-F238E27FC236}">
                  <a16:creationId xmlns:a16="http://schemas.microsoft.com/office/drawing/2014/main" id="{AC166F52-0651-42B5-99E3-C53878CF5AFB}"/>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rgbClr val="3CE580"/>
            </a:solidFill>
            <a:ln w="4583" cap="flat">
              <a:noFill/>
              <a:prstDash val="solid"/>
              <a:miter/>
            </a:ln>
          </p:spPr>
          <p:txBody>
            <a:bodyPr rtlCol="0" anchor="ctr"/>
            <a:lstStyle/>
            <a:p>
              <a:endParaRPr lang="en-GB"/>
            </a:p>
          </p:txBody>
        </p:sp>
      </p:grpSp>
      <p:grpSp>
        <p:nvGrpSpPr>
          <p:cNvPr id="37" name="Graphic 7">
            <a:extLst>
              <a:ext uri="{FF2B5EF4-FFF2-40B4-BE49-F238E27FC236}">
                <a16:creationId xmlns:a16="http://schemas.microsoft.com/office/drawing/2014/main" id="{0739280F-D002-4513-AA5F-8ACBB7DFD3D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8" name="Freeform: Shape 37">
              <a:extLst>
                <a:ext uri="{FF2B5EF4-FFF2-40B4-BE49-F238E27FC236}">
                  <a16:creationId xmlns:a16="http://schemas.microsoft.com/office/drawing/2014/main" id="{35050AFD-C71F-4BF3-BEB6-B64D0B1A5A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9" name="Freeform: Shape 38">
              <a:extLst>
                <a:ext uri="{FF2B5EF4-FFF2-40B4-BE49-F238E27FC236}">
                  <a16:creationId xmlns:a16="http://schemas.microsoft.com/office/drawing/2014/main" id="{30197272-3C72-4965-97CA-B18CAE47C08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AF3617D7-6FC1-4B45-9FDD-827936149F9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1" name="Freeform: Shape 40">
              <a:extLst>
                <a:ext uri="{FF2B5EF4-FFF2-40B4-BE49-F238E27FC236}">
                  <a16:creationId xmlns:a16="http://schemas.microsoft.com/office/drawing/2014/main" id="{BB41FB95-0E19-4C06-B726-B7D945F8969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1D6A6DF1-04F5-46F4-A860-29941B5F9E93}"/>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2C66A1FF-D70C-40A2-9B3B-0EDFE38BAEA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44" name="TextBox 43">
            <a:extLst>
              <a:ext uri="{FF2B5EF4-FFF2-40B4-BE49-F238E27FC236}">
                <a16:creationId xmlns:a16="http://schemas.microsoft.com/office/drawing/2014/main" id="{6C0178CD-74F5-4F83-AD7B-CE5DD644AFF9}"/>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58465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VADO_Contents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485FD67-5277-465F-A2EA-1739A31A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5" y="1176355"/>
            <a:ext cx="6665100" cy="431120"/>
          </a:xfrm>
          <a:prstGeom prst="rect">
            <a:avLst/>
          </a:prstGeom>
        </p:spPr>
        <p:txBody>
          <a:bodyPr lIns="0" tIns="0" rIns="0" bIns="0" anchor="ctr" anchorCtr="0"/>
          <a:lstStyle>
            <a:lvl1pPr>
              <a:lnSpc>
                <a:spcPct val="100000"/>
              </a:lnSpc>
              <a:defRPr sz="2800" b="1" i="0" cap="none" spc="0" baseline="0">
                <a:solidFill>
                  <a:schemeClr val="bg2"/>
                </a:solidFill>
                <a:latin typeface="+mj-lt"/>
                <a:ea typeface="Arial" charset="0"/>
                <a:cs typeface="Arial" charset="0"/>
              </a:defRPr>
            </a:lvl1pPr>
          </a:lstStyle>
          <a:p>
            <a:r>
              <a:rPr lang="en-US"/>
              <a:t>Click to edit Contents title</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5" y="2069540"/>
            <a:ext cx="1137566"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5" y="2907591"/>
            <a:ext cx="1137566"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5" y="3714057"/>
            <a:ext cx="1137566"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5" y="4442153"/>
            <a:ext cx="1137566"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5" y="5254404"/>
            <a:ext cx="1137566"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5" y="2096411"/>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5" y="2907591"/>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5" y="3714057"/>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5" y="446902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5" y="5281275"/>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grpSp>
      <p:grpSp>
        <p:nvGrpSpPr>
          <p:cNvPr id="42" name="Graphic 7">
            <a:extLst>
              <a:ext uri="{FF2B5EF4-FFF2-40B4-BE49-F238E27FC236}">
                <a16:creationId xmlns:a16="http://schemas.microsoft.com/office/drawing/2014/main" id="{3C46433E-411A-4AF9-9F4F-0B710BBA52A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3" name="Freeform: Shape 42">
              <a:extLst>
                <a:ext uri="{FF2B5EF4-FFF2-40B4-BE49-F238E27FC236}">
                  <a16:creationId xmlns:a16="http://schemas.microsoft.com/office/drawing/2014/main" id="{2E50D724-38F5-4B1E-8C42-15C87E014B0F}"/>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44" name="Freeform: Shape 43">
              <a:extLst>
                <a:ext uri="{FF2B5EF4-FFF2-40B4-BE49-F238E27FC236}">
                  <a16:creationId xmlns:a16="http://schemas.microsoft.com/office/drawing/2014/main" id="{9815A936-2F1E-48BD-B39C-E545CDC9961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5" name="Freeform: Shape 44">
              <a:extLst>
                <a:ext uri="{FF2B5EF4-FFF2-40B4-BE49-F238E27FC236}">
                  <a16:creationId xmlns:a16="http://schemas.microsoft.com/office/drawing/2014/main" id="{DAA64185-0EAB-4E3C-ACEA-3BBDC3EB9AE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6" name="Freeform: Shape 45">
              <a:extLst>
                <a:ext uri="{FF2B5EF4-FFF2-40B4-BE49-F238E27FC236}">
                  <a16:creationId xmlns:a16="http://schemas.microsoft.com/office/drawing/2014/main" id="{FBFE6EE1-90AF-40F7-96EA-0F33AB3EF86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7" name="Freeform: Shape 46">
              <a:extLst>
                <a:ext uri="{FF2B5EF4-FFF2-40B4-BE49-F238E27FC236}">
                  <a16:creationId xmlns:a16="http://schemas.microsoft.com/office/drawing/2014/main" id="{EE4736F0-F1FF-4650-A000-B4088B77166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48" name="Freeform: Shape 47">
              <a:extLst>
                <a:ext uri="{FF2B5EF4-FFF2-40B4-BE49-F238E27FC236}">
                  <a16:creationId xmlns:a16="http://schemas.microsoft.com/office/drawing/2014/main" id="{43466E55-33FA-4CC0-B1E2-677F908499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15725967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RCH_Cover_Teal">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AE0749-5425-4A3B-B047-DA364C85C2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16" name="Graphic 15">
            <a:extLst>
              <a:ext uri="{FF2B5EF4-FFF2-40B4-BE49-F238E27FC236}">
                <a16:creationId xmlns:a16="http://schemas.microsoft.com/office/drawing/2014/main" id="{6096A24A-8EE6-4A68-9253-292456CB10A0}"/>
              </a:ext>
            </a:extLst>
          </p:cNvPr>
          <p:cNvGrpSpPr/>
          <p:nvPr userDrawn="1"/>
        </p:nvGrpSpPr>
        <p:grpSpPr>
          <a:xfrm>
            <a:off x="1274078" y="2754928"/>
            <a:ext cx="2929720" cy="1214963"/>
            <a:chOff x="1274078" y="2754928"/>
            <a:chExt cx="2929720" cy="1214963"/>
          </a:xfrm>
          <a:solidFill>
            <a:schemeClr val="accent1"/>
          </a:solidFill>
        </p:grpSpPr>
        <p:grpSp>
          <p:nvGrpSpPr>
            <p:cNvPr id="17" name="Graphic 15">
              <a:extLst>
                <a:ext uri="{FF2B5EF4-FFF2-40B4-BE49-F238E27FC236}">
                  <a16:creationId xmlns:a16="http://schemas.microsoft.com/office/drawing/2014/main" id="{8D674227-0B00-4EC7-BD18-1ADB27B1B136}"/>
                </a:ext>
              </a:extLst>
            </p:cNvPr>
            <p:cNvGrpSpPr/>
            <p:nvPr/>
          </p:nvGrpSpPr>
          <p:grpSpPr>
            <a:xfrm>
              <a:off x="2450688" y="3622299"/>
              <a:ext cx="1753110" cy="219483"/>
              <a:chOff x="2450688" y="3622299"/>
              <a:chExt cx="1753110" cy="219483"/>
            </a:xfrm>
            <a:solidFill>
              <a:srgbClr val="463977"/>
            </a:solidFill>
          </p:grpSpPr>
          <p:sp>
            <p:nvSpPr>
              <p:cNvPr id="24" name="Freeform: Shape 23">
                <a:extLst>
                  <a:ext uri="{FF2B5EF4-FFF2-40B4-BE49-F238E27FC236}">
                    <a16:creationId xmlns:a16="http://schemas.microsoft.com/office/drawing/2014/main" id="{1C69A697-B9EC-4B58-A9F6-643EF36DB1C8}"/>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181E3AC-8313-402F-B68F-6EAA45A263CB}"/>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6CB4823-A5D8-410E-8E46-2F5A816F29B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AAD2D2F3-951C-4981-985D-DE2539EE6FF0}"/>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66F8D314-7A89-4938-A3CE-A972C6FB9A4F}"/>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1C57FB38-C824-42C9-BBBF-A53D85C889EE}"/>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134A5771-8C1D-4314-9846-C2AD474FD1FC}"/>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560C762D-DAF7-494C-9EAC-53B4930EAAA8}"/>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79175C-CDDE-492F-9E38-B1BFBB5F3C84}"/>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EC2B2E0-CEFD-4726-99EF-F9BC39CFE34A}"/>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368F4DA7-A1BB-47A6-B4A8-3B3FEED17C8E}"/>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BEA20B60-4B27-4486-ADD2-642B67DFF9FE}"/>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0815B67-1A90-48F3-9A6B-F80182990209}"/>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391275B8-97A2-43D5-ADA9-24AE58059E5D}"/>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FF572E5D-4492-4B91-9736-76AD4FE73D92}"/>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18" name="Graphic 15">
              <a:extLst>
                <a:ext uri="{FF2B5EF4-FFF2-40B4-BE49-F238E27FC236}">
                  <a16:creationId xmlns:a16="http://schemas.microsoft.com/office/drawing/2014/main" id="{F87B467D-27E2-4074-AB45-4A572E97EF34}"/>
                </a:ext>
              </a:extLst>
            </p:cNvPr>
            <p:cNvGrpSpPr/>
            <p:nvPr/>
          </p:nvGrpSpPr>
          <p:grpSpPr>
            <a:xfrm>
              <a:off x="2450306" y="2928953"/>
              <a:ext cx="1746607" cy="607022"/>
              <a:chOff x="2450306" y="2928953"/>
              <a:chExt cx="1746607" cy="607022"/>
            </a:xfrm>
            <a:solidFill>
              <a:srgbClr val="463977"/>
            </a:solidFill>
          </p:grpSpPr>
          <p:sp>
            <p:nvSpPr>
              <p:cNvPr id="20" name="Freeform: Shape 19">
                <a:extLst>
                  <a:ext uri="{FF2B5EF4-FFF2-40B4-BE49-F238E27FC236}">
                    <a16:creationId xmlns:a16="http://schemas.microsoft.com/office/drawing/2014/main" id="{40EB60B4-9863-4343-BD98-3A54AD186599}"/>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EE8E059-506A-47F1-8844-2A50C2CB7A39}"/>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4C0F650E-C10A-4076-80FC-C7413B6B6A8B}"/>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963E7E4D-156F-46CB-8E6E-C3E4506BFBFA}"/>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19" name="Freeform: Shape 18">
              <a:extLst>
                <a:ext uri="{FF2B5EF4-FFF2-40B4-BE49-F238E27FC236}">
                  <a16:creationId xmlns:a16="http://schemas.microsoft.com/office/drawing/2014/main" id="{3C01C09D-36DA-428F-8B66-80BC2AB6A67D}"/>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chemeClr val="bg1"/>
            </a:solidFill>
            <a:ln w="4583" cap="flat">
              <a:noFill/>
              <a:prstDash val="solid"/>
              <a:miter/>
            </a:ln>
          </p:spPr>
          <p:txBody>
            <a:bodyPr rtlCol="0" anchor="ctr"/>
            <a:lstStyle/>
            <a:p>
              <a:endParaRPr lang="en-GB"/>
            </a:p>
          </p:txBody>
        </p:sp>
      </p:grpSp>
      <p:grpSp>
        <p:nvGrpSpPr>
          <p:cNvPr id="39" name="Graphic 7">
            <a:extLst>
              <a:ext uri="{FF2B5EF4-FFF2-40B4-BE49-F238E27FC236}">
                <a16:creationId xmlns:a16="http://schemas.microsoft.com/office/drawing/2014/main" id="{0902C3CC-1645-4773-83FE-762C65E8574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F04F83EF-3CDA-432F-86BC-C5E847AA504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1" name="Freeform: Shape 40">
              <a:extLst>
                <a:ext uri="{FF2B5EF4-FFF2-40B4-BE49-F238E27FC236}">
                  <a16:creationId xmlns:a16="http://schemas.microsoft.com/office/drawing/2014/main" id="{C417B4D7-7406-4990-A752-733ADBC3F86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EC9BB4ED-53C0-44B7-A42C-44B760D79BF7}"/>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43DEDA5F-A277-4776-90DB-8BB779B0AF1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4" name="Freeform: Shape 43">
              <a:extLst>
                <a:ext uri="{FF2B5EF4-FFF2-40B4-BE49-F238E27FC236}">
                  <a16:creationId xmlns:a16="http://schemas.microsoft.com/office/drawing/2014/main" id="{FE2D0A00-5F8B-4FE0-B30E-EEB4EF06516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7D351770-1249-4079-A02E-53B9589AB7E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46" name="TextBox 45">
            <a:extLst>
              <a:ext uri="{FF2B5EF4-FFF2-40B4-BE49-F238E27FC236}">
                <a16:creationId xmlns:a16="http://schemas.microsoft.com/office/drawing/2014/main" id="{0E426AFA-774C-4DA5-8969-434DEDCBB62B}"/>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28330687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VADO_Contents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485FD67-5277-465F-A2EA-1739A31A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2800" b="1" i="0" cap="none" spc="0" baseline="0">
                <a:solidFill>
                  <a:schemeClr val="bg2"/>
                </a:solidFill>
                <a:latin typeface="+mj-lt"/>
                <a:ea typeface="Arial" charset="0"/>
                <a:cs typeface="Arial" charset="0"/>
              </a:defRPr>
            </a:lvl1pPr>
          </a:lstStyle>
          <a:p>
            <a:r>
              <a:rPr lang="en-US"/>
              <a:t>Click to edit Contents title</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grpSp>
        <p:nvGrpSpPr>
          <p:cNvPr id="42" name="Graphic 7">
            <a:extLst>
              <a:ext uri="{FF2B5EF4-FFF2-40B4-BE49-F238E27FC236}">
                <a16:creationId xmlns:a16="http://schemas.microsoft.com/office/drawing/2014/main" id="{3C46433E-411A-4AF9-9F4F-0B710BBA52A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3" name="Freeform: Shape 42">
              <a:extLst>
                <a:ext uri="{FF2B5EF4-FFF2-40B4-BE49-F238E27FC236}">
                  <a16:creationId xmlns:a16="http://schemas.microsoft.com/office/drawing/2014/main" id="{2E50D724-38F5-4B1E-8C42-15C87E014B0F}"/>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44" name="Freeform: Shape 43">
              <a:extLst>
                <a:ext uri="{FF2B5EF4-FFF2-40B4-BE49-F238E27FC236}">
                  <a16:creationId xmlns:a16="http://schemas.microsoft.com/office/drawing/2014/main" id="{9815A936-2F1E-48BD-B39C-E545CDC9961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DAA64185-0EAB-4E3C-ACEA-3BBDC3EB9AE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6" name="Freeform: Shape 45">
              <a:extLst>
                <a:ext uri="{FF2B5EF4-FFF2-40B4-BE49-F238E27FC236}">
                  <a16:creationId xmlns:a16="http://schemas.microsoft.com/office/drawing/2014/main" id="{FBFE6EE1-90AF-40F7-96EA-0F33AB3EF86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EE4736F0-F1FF-4650-A000-B4088B77166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43466E55-33FA-4CC0-B1E2-677F908499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5725967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AVADO_Contents_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982AF8B-F032-4B5F-92E7-82E98078F0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2800" b="1" i="0" cap="none" spc="0" baseline="0">
                <a:solidFill>
                  <a:schemeClr val="bg2"/>
                </a:solidFill>
                <a:latin typeface="+mj-lt"/>
                <a:ea typeface="Arial" charset="0"/>
                <a:cs typeface="Arial" charset="0"/>
              </a:defRPr>
            </a:lvl1pPr>
          </a:lstStyle>
          <a:p>
            <a:r>
              <a:rPr lang="en-US"/>
              <a:t>Click to edit Contents title</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grpSp>
        <p:nvGrpSpPr>
          <p:cNvPr id="39" name="Graphic 7">
            <a:extLst>
              <a:ext uri="{FF2B5EF4-FFF2-40B4-BE49-F238E27FC236}">
                <a16:creationId xmlns:a16="http://schemas.microsoft.com/office/drawing/2014/main" id="{E4CBEF95-FD1F-4FE2-A171-E6522E9826A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7FF14031-A3FF-4072-AA78-35698991593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9" name="Freeform: Shape 48">
              <a:extLst>
                <a:ext uri="{FF2B5EF4-FFF2-40B4-BE49-F238E27FC236}">
                  <a16:creationId xmlns:a16="http://schemas.microsoft.com/office/drawing/2014/main" id="{B89B917C-2C7C-4C6A-874D-B8D596D0D44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F5430BD7-4878-44A3-B9FF-CF28440969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1" name="Freeform: Shape 50">
              <a:extLst>
                <a:ext uri="{FF2B5EF4-FFF2-40B4-BE49-F238E27FC236}">
                  <a16:creationId xmlns:a16="http://schemas.microsoft.com/office/drawing/2014/main" id="{0A4AC092-4AF6-413F-B5A8-C7DE46F1E4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2" name="Freeform: Shape 51">
              <a:extLst>
                <a:ext uri="{FF2B5EF4-FFF2-40B4-BE49-F238E27FC236}">
                  <a16:creationId xmlns:a16="http://schemas.microsoft.com/office/drawing/2014/main" id="{52A0CF82-8F8C-4B2E-B13F-3B219B7B478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3" name="Freeform: Shape 52">
              <a:extLst>
                <a:ext uri="{FF2B5EF4-FFF2-40B4-BE49-F238E27FC236}">
                  <a16:creationId xmlns:a16="http://schemas.microsoft.com/office/drawing/2014/main" id="{6156E4FC-44FC-4BA9-80A3-7FD5BBB4D97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318426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VADO_Contents_Indi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9187215-9495-4626-B76F-66634B6AB05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5F9DAD3F-4161-4847-8686-514BA410BA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15" name="Title 3">
            <a:extLst>
              <a:ext uri="{FF2B5EF4-FFF2-40B4-BE49-F238E27FC236}">
                <a16:creationId xmlns:a16="http://schemas.microsoft.com/office/drawing/2014/main" id="{425A89CF-5B16-9544-9D67-82577E277E46}"/>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2800" b="1" i="0" cap="none" spc="0" baseline="0">
                <a:solidFill>
                  <a:schemeClr val="bg1"/>
                </a:solidFill>
                <a:latin typeface="+mj-lt"/>
                <a:ea typeface="Arial" charset="0"/>
                <a:cs typeface="Arial" charset="0"/>
              </a:defRPr>
            </a:lvl1pPr>
          </a:lstStyle>
          <a:p>
            <a:r>
              <a:rPr lang="en-US"/>
              <a:t>Click to edit Contents title</a:t>
            </a:r>
          </a:p>
        </p:txBody>
      </p:sp>
      <p:sp>
        <p:nvSpPr>
          <p:cNvPr id="16" name="Text Placeholder 11">
            <a:extLst>
              <a:ext uri="{FF2B5EF4-FFF2-40B4-BE49-F238E27FC236}">
                <a16:creationId xmlns:a16="http://schemas.microsoft.com/office/drawing/2014/main" id="{08EEF192-3B6F-C84C-855B-26F1DC0BB512}"/>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7" name="Text Placeholder 11">
            <a:extLst>
              <a:ext uri="{FF2B5EF4-FFF2-40B4-BE49-F238E27FC236}">
                <a16:creationId xmlns:a16="http://schemas.microsoft.com/office/drawing/2014/main" id="{C9771918-6BA0-7B40-8FEE-9C37BCBB2502}"/>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8" name="Text Placeholder 11">
            <a:extLst>
              <a:ext uri="{FF2B5EF4-FFF2-40B4-BE49-F238E27FC236}">
                <a16:creationId xmlns:a16="http://schemas.microsoft.com/office/drawing/2014/main" id="{6732B0F0-BFCA-954D-A498-38221DD00C3C}"/>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9" name="Text Placeholder 11">
            <a:extLst>
              <a:ext uri="{FF2B5EF4-FFF2-40B4-BE49-F238E27FC236}">
                <a16:creationId xmlns:a16="http://schemas.microsoft.com/office/drawing/2014/main" id="{F08668BE-5EE0-A24C-AFE7-E586FA9D7F41}"/>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0" name="Text Placeholder 11">
            <a:extLst>
              <a:ext uri="{FF2B5EF4-FFF2-40B4-BE49-F238E27FC236}">
                <a16:creationId xmlns:a16="http://schemas.microsoft.com/office/drawing/2014/main" id="{CE9887A4-AEC7-F445-A8D8-C997C19CD9E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1" name="Text Placeholder 39">
            <a:extLst>
              <a:ext uri="{FF2B5EF4-FFF2-40B4-BE49-F238E27FC236}">
                <a16:creationId xmlns:a16="http://schemas.microsoft.com/office/drawing/2014/main" id="{E4DEE0A4-5210-BC44-B0A6-65A2004DB425}"/>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2" name="Text Placeholder 39">
            <a:extLst>
              <a:ext uri="{FF2B5EF4-FFF2-40B4-BE49-F238E27FC236}">
                <a16:creationId xmlns:a16="http://schemas.microsoft.com/office/drawing/2014/main" id="{64B98BD9-58D5-F84C-A1CE-732379B1B5B9}"/>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3" name="Text Placeholder 39">
            <a:extLst>
              <a:ext uri="{FF2B5EF4-FFF2-40B4-BE49-F238E27FC236}">
                <a16:creationId xmlns:a16="http://schemas.microsoft.com/office/drawing/2014/main" id="{61C8402D-63DC-8A42-B13E-DD4A6778FD53}"/>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4" name="Text Placeholder 39">
            <a:extLst>
              <a:ext uri="{FF2B5EF4-FFF2-40B4-BE49-F238E27FC236}">
                <a16:creationId xmlns:a16="http://schemas.microsoft.com/office/drawing/2014/main" id="{CE04B993-1935-A245-9AD6-91DF1AB11D2B}"/>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5" name="Text Placeholder 39">
            <a:extLst>
              <a:ext uri="{FF2B5EF4-FFF2-40B4-BE49-F238E27FC236}">
                <a16:creationId xmlns:a16="http://schemas.microsoft.com/office/drawing/2014/main" id="{21949195-B419-7040-A25B-B77A5AB478E5}"/>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3D3A1EAC-39F3-4E03-9EAD-CA86B69DB09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7" name="Freeform: Shape 26">
              <a:extLst>
                <a:ext uri="{FF2B5EF4-FFF2-40B4-BE49-F238E27FC236}">
                  <a16:creationId xmlns:a16="http://schemas.microsoft.com/office/drawing/2014/main" id="{DA721C98-7068-4D35-A7A3-CAD75ECD8C9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8" name="Freeform: Shape 27">
              <a:extLst>
                <a:ext uri="{FF2B5EF4-FFF2-40B4-BE49-F238E27FC236}">
                  <a16:creationId xmlns:a16="http://schemas.microsoft.com/office/drawing/2014/main" id="{67B7AE7D-5370-4DBE-8F02-3CC0647339F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F7FF9FA-C1C2-4485-8041-0848CD3C889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04F8E37C-9031-4D56-9593-B9363F5FA35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350E6569-B56C-4634-80F9-BC5B061BF1A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6463A740-D667-49A7-8DD8-7E6D94896FC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6" name="TextBox 25">
            <a:extLst>
              <a:ext uri="{FF2B5EF4-FFF2-40B4-BE49-F238E27FC236}">
                <a16:creationId xmlns:a16="http://schemas.microsoft.com/office/drawing/2014/main" id="{84A5FAC1-10D5-421A-AB4D-8A02F7B3605F}"/>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42485481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VADO_Contents_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9A64375-6F30-402D-921B-B56DB60FF91A}"/>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aphic 7">
            <a:extLst>
              <a:ext uri="{FF2B5EF4-FFF2-40B4-BE49-F238E27FC236}">
                <a16:creationId xmlns:a16="http://schemas.microsoft.com/office/drawing/2014/main" id="{18404136-F958-42D4-8A6C-88286E18C0B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4B3A813F-22AB-489F-9834-EE56DCB9B7E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7" name="Freeform: Shape 16">
              <a:extLst>
                <a:ext uri="{FF2B5EF4-FFF2-40B4-BE49-F238E27FC236}">
                  <a16:creationId xmlns:a16="http://schemas.microsoft.com/office/drawing/2014/main" id="{F0046F70-5BC6-4E4B-89DE-91346F6F595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36E53E2-3916-495E-8253-FE77AED2176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CE2DFBF3-E9C9-4660-AC4E-9E8FEF9A5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E6CE1B60-3131-433E-8D92-58CBFEE0A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FF7271D2-4B99-4AAD-8F13-6A5AA52998F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9587198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VADO_Divder_Gree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46545C-470B-422F-A067-EF9AAF97F9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5" name="TextBox 4">
            <a:extLst>
              <a:ext uri="{FF2B5EF4-FFF2-40B4-BE49-F238E27FC236}">
                <a16:creationId xmlns:a16="http://schemas.microsoft.com/office/drawing/2014/main" id="{882D3E1F-F579-4A03-9110-46CF8EB35D2C}"/>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35085313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VADO_Divder_Green_Placeholder">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46545C-470B-422F-A067-EF9AAF97F9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4" name="Marcador de posición de imagen 3">
            <a:extLst>
              <a:ext uri="{FF2B5EF4-FFF2-40B4-BE49-F238E27FC236}">
                <a16:creationId xmlns:a16="http://schemas.microsoft.com/office/drawing/2014/main" id="{1626BC57-E446-F04D-B480-873B2371821A}"/>
              </a:ext>
            </a:extLst>
          </p:cNvPr>
          <p:cNvSpPr>
            <a:spLocks noGrp="1"/>
          </p:cNvSpPr>
          <p:nvPr>
            <p:ph type="pic" sz="quarter" idx="10"/>
          </p:nvPr>
        </p:nvSpPr>
        <p:spPr>
          <a:xfrm>
            <a:off x="6319046" y="9051"/>
            <a:ext cx="5872953" cy="6858000"/>
          </a:xfrm>
          <a:custGeom>
            <a:avLst/>
            <a:gdLst>
              <a:gd name="connsiteX0" fmla="*/ 0 w 5864225"/>
              <a:gd name="connsiteY0" fmla="*/ 0 h 6858000"/>
              <a:gd name="connsiteX1" fmla="*/ 5864225 w 5864225"/>
              <a:gd name="connsiteY1" fmla="*/ 0 h 6858000"/>
              <a:gd name="connsiteX2" fmla="*/ 5864225 w 5864225"/>
              <a:gd name="connsiteY2" fmla="*/ 6858000 h 6858000"/>
              <a:gd name="connsiteX3" fmla="*/ 0 w 5864225"/>
              <a:gd name="connsiteY3" fmla="*/ 6858000 h 6858000"/>
              <a:gd name="connsiteX4" fmla="*/ 0 w 5864225"/>
              <a:gd name="connsiteY4" fmla="*/ 0 h 6858000"/>
              <a:gd name="connsiteX0" fmla="*/ 8456 w 5872681"/>
              <a:gd name="connsiteY0" fmla="*/ 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8456 w 5872681"/>
              <a:gd name="connsiteY5" fmla="*/ 0 h 6858000"/>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5205146 w 5872681"/>
              <a:gd name="connsiteY0" fmla="*/ 46172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205146 w 5872681"/>
              <a:gd name="connsiteY5" fmla="*/ 461726 h 6858000"/>
              <a:gd name="connsiteX0" fmla="*/ 5177986 w 5872681"/>
              <a:gd name="connsiteY0" fmla="*/ 23539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177986 w 5872681"/>
              <a:gd name="connsiteY5" fmla="*/ 235390 h 6858000"/>
              <a:gd name="connsiteX0" fmla="*/ 0 w 5872681"/>
              <a:gd name="connsiteY0" fmla="*/ 3437842 h 6937006"/>
              <a:gd name="connsiteX1" fmla="*/ 5872681 w 5872681"/>
              <a:gd name="connsiteY1" fmla="*/ 79006 h 6937006"/>
              <a:gd name="connsiteX2" fmla="*/ 5872681 w 5872681"/>
              <a:gd name="connsiteY2" fmla="*/ 6937006 h 6937006"/>
              <a:gd name="connsiteX3" fmla="*/ 8456 w 5872681"/>
              <a:gd name="connsiteY3" fmla="*/ 6937006 h 6937006"/>
              <a:gd name="connsiteX4" fmla="*/ 0 w 5872681"/>
              <a:gd name="connsiteY4" fmla="*/ 3437842 h 6937006"/>
              <a:gd name="connsiteX0" fmla="*/ 41670 w 5914351"/>
              <a:gd name="connsiteY0" fmla="*/ 3523207 h 7022371"/>
              <a:gd name="connsiteX1" fmla="*/ 5914351 w 5914351"/>
              <a:gd name="connsiteY1" fmla="*/ 164371 h 7022371"/>
              <a:gd name="connsiteX2" fmla="*/ 5914351 w 5914351"/>
              <a:gd name="connsiteY2" fmla="*/ 7022371 h 7022371"/>
              <a:gd name="connsiteX3" fmla="*/ 50126 w 5914351"/>
              <a:gd name="connsiteY3" fmla="*/ 7022371 h 7022371"/>
              <a:gd name="connsiteX4" fmla="*/ 41670 w 5914351"/>
              <a:gd name="connsiteY4" fmla="*/ 3523207 h 7022371"/>
              <a:gd name="connsiteX0" fmla="*/ 46280 w 5918961"/>
              <a:gd name="connsiteY0" fmla="*/ 3358836 h 6858000"/>
              <a:gd name="connsiteX1" fmla="*/ 5918961 w 5918961"/>
              <a:gd name="connsiteY1" fmla="*/ 0 h 6858000"/>
              <a:gd name="connsiteX2" fmla="*/ 5918961 w 5918961"/>
              <a:gd name="connsiteY2" fmla="*/ 6858000 h 6858000"/>
              <a:gd name="connsiteX3" fmla="*/ 54736 w 5918961"/>
              <a:gd name="connsiteY3" fmla="*/ 6858000 h 6858000"/>
              <a:gd name="connsiteX4" fmla="*/ 46280 w 5918961"/>
              <a:gd name="connsiteY4" fmla="*/ 3358836 h 6858000"/>
              <a:gd name="connsiteX0" fmla="*/ 61718 w 5934399"/>
              <a:gd name="connsiteY0" fmla="*/ 3358836 h 6858000"/>
              <a:gd name="connsiteX1" fmla="*/ 5934399 w 5934399"/>
              <a:gd name="connsiteY1" fmla="*/ 0 h 6858000"/>
              <a:gd name="connsiteX2" fmla="*/ 5934399 w 5934399"/>
              <a:gd name="connsiteY2" fmla="*/ 6858000 h 6858000"/>
              <a:gd name="connsiteX3" fmla="*/ 70174 w 5934399"/>
              <a:gd name="connsiteY3" fmla="*/ 6858000 h 6858000"/>
              <a:gd name="connsiteX4" fmla="*/ 61718 w 5934399"/>
              <a:gd name="connsiteY4" fmla="*/ 3358836 h 6858000"/>
              <a:gd name="connsiteX0" fmla="*/ 0 w 5872681"/>
              <a:gd name="connsiteY0" fmla="*/ 335883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15329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061412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486925 w 5879554"/>
              <a:gd name="connsiteY3" fmla="*/ 6858000 h 6858000"/>
              <a:gd name="connsiteX4" fmla="*/ 6873 w 5879554"/>
              <a:gd name="connsiteY4" fmla="*/ 3358836 h 685800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323963 w 5879554"/>
              <a:gd name="connsiteY3" fmla="*/ 6867053 h 6867053"/>
              <a:gd name="connsiteX4" fmla="*/ 6873 w 5879554"/>
              <a:gd name="connsiteY4" fmla="*/ 3358836 h 6867053"/>
              <a:gd name="connsiteX0" fmla="*/ 6873 w 5879554"/>
              <a:gd name="connsiteY0" fmla="*/ 3358836 h 6885160"/>
              <a:gd name="connsiteX1" fmla="*/ 5879554 w 5879554"/>
              <a:gd name="connsiteY1" fmla="*/ 0 h 6885160"/>
              <a:gd name="connsiteX2" fmla="*/ 5879554 w 5879554"/>
              <a:gd name="connsiteY2" fmla="*/ 6858000 h 6885160"/>
              <a:gd name="connsiteX3" fmla="*/ 2260589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7519 w 5599543"/>
              <a:gd name="connsiteY0" fmla="*/ 3358836 h 6867053"/>
              <a:gd name="connsiteX1" fmla="*/ 5599543 w 5599543"/>
              <a:gd name="connsiteY1" fmla="*/ 0 h 6867053"/>
              <a:gd name="connsiteX2" fmla="*/ 5599543 w 5599543"/>
              <a:gd name="connsiteY2" fmla="*/ 6858000 h 6867053"/>
              <a:gd name="connsiteX3" fmla="*/ 1980578 w 5599543"/>
              <a:gd name="connsiteY3" fmla="*/ 6867053 h 6867053"/>
              <a:gd name="connsiteX4" fmla="*/ 7519 w 5599543"/>
              <a:gd name="connsiteY4" fmla="*/ 3358836 h 6867053"/>
              <a:gd name="connsiteX0" fmla="*/ 6970 w 5834384"/>
              <a:gd name="connsiteY0" fmla="*/ 3395050 h 6867053"/>
              <a:gd name="connsiteX1" fmla="*/ 5834384 w 5834384"/>
              <a:gd name="connsiteY1" fmla="*/ 0 h 6867053"/>
              <a:gd name="connsiteX2" fmla="*/ 5834384 w 5834384"/>
              <a:gd name="connsiteY2" fmla="*/ 6858000 h 6867053"/>
              <a:gd name="connsiteX3" fmla="*/ 2215419 w 5834384"/>
              <a:gd name="connsiteY3" fmla="*/ 6867053 h 6867053"/>
              <a:gd name="connsiteX4" fmla="*/ 6970 w 5834384"/>
              <a:gd name="connsiteY4" fmla="*/ 3395050 h 6867053"/>
              <a:gd name="connsiteX0" fmla="*/ 34424 w 5861838"/>
              <a:gd name="connsiteY0" fmla="*/ 3395050 h 6867053"/>
              <a:gd name="connsiteX1" fmla="*/ 5861838 w 5861838"/>
              <a:gd name="connsiteY1" fmla="*/ 0 h 6867053"/>
              <a:gd name="connsiteX2" fmla="*/ 5861838 w 5861838"/>
              <a:gd name="connsiteY2" fmla="*/ 6858000 h 6867053"/>
              <a:gd name="connsiteX3" fmla="*/ 2242873 w 5861838"/>
              <a:gd name="connsiteY3" fmla="*/ 6867053 h 6867053"/>
              <a:gd name="connsiteX4" fmla="*/ 34424 w 5861838"/>
              <a:gd name="connsiteY4" fmla="*/ 3395050 h 6867053"/>
              <a:gd name="connsiteX0" fmla="*/ 33062 w 5860476"/>
              <a:gd name="connsiteY0" fmla="*/ 3395050 h 6867053"/>
              <a:gd name="connsiteX1" fmla="*/ 5860476 w 5860476"/>
              <a:gd name="connsiteY1" fmla="*/ 0 h 6867053"/>
              <a:gd name="connsiteX2" fmla="*/ 5860476 w 5860476"/>
              <a:gd name="connsiteY2" fmla="*/ 6858000 h 6867053"/>
              <a:gd name="connsiteX3" fmla="*/ 2241511 w 5860476"/>
              <a:gd name="connsiteY3" fmla="*/ 6867053 h 6867053"/>
              <a:gd name="connsiteX4" fmla="*/ 33062 w 5860476"/>
              <a:gd name="connsiteY4" fmla="*/ 3395050 h 6867053"/>
              <a:gd name="connsiteX0" fmla="*/ 5642 w 5833056"/>
              <a:gd name="connsiteY0" fmla="*/ 3395050 h 6867053"/>
              <a:gd name="connsiteX1" fmla="*/ 5833056 w 5833056"/>
              <a:gd name="connsiteY1" fmla="*/ 0 h 6867053"/>
              <a:gd name="connsiteX2" fmla="*/ 5833056 w 5833056"/>
              <a:gd name="connsiteY2" fmla="*/ 6858000 h 6867053"/>
              <a:gd name="connsiteX3" fmla="*/ 2214091 w 5833056"/>
              <a:gd name="connsiteY3" fmla="*/ 6867053 h 6867053"/>
              <a:gd name="connsiteX4" fmla="*/ 5642 w 5833056"/>
              <a:gd name="connsiteY4" fmla="*/ 3395050 h 6867053"/>
              <a:gd name="connsiteX0" fmla="*/ 25353 w 5852767"/>
              <a:gd name="connsiteY0" fmla="*/ 3395050 h 6867053"/>
              <a:gd name="connsiteX1" fmla="*/ 5852767 w 5852767"/>
              <a:gd name="connsiteY1" fmla="*/ 0 h 6867053"/>
              <a:gd name="connsiteX2" fmla="*/ 5852767 w 5852767"/>
              <a:gd name="connsiteY2" fmla="*/ 6858000 h 6867053"/>
              <a:gd name="connsiteX3" fmla="*/ 2233802 w 5852767"/>
              <a:gd name="connsiteY3" fmla="*/ 6867053 h 6867053"/>
              <a:gd name="connsiteX4" fmla="*/ 25353 w 5852767"/>
              <a:gd name="connsiteY4" fmla="*/ 3395050 h 6867053"/>
              <a:gd name="connsiteX0" fmla="*/ 25165 w 5852579"/>
              <a:gd name="connsiteY0" fmla="*/ 3395050 h 6867053"/>
              <a:gd name="connsiteX1" fmla="*/ 5852579 w 5852579"/>
              <a:gd name="connsiteY1" fmla="*/ 0 h 6867053"/>
              <a:gd name="connsiteX2" fmla="*/ 5852579 w 5852579"/>
              <a:gd name="connsiteY2" fmla="*/ 6858000 h 6867053"/>
              <a:gd name="connsiteX3" fmla="*/ 2233614 w 5852579"/>
              <a:gd name="connsiteY3" fmla="*/ 6867053 h 6867053"/>
              <a:gd name="connsiteX4" fmla="*/ 25165 w 5852579"/>
              <a:gd name="connsiteY4" fmla="*/ 3395050 h 6867053"/>
              <a:gd name="connsiteX0" fmla="*/ 30179 w 5857593"/>
              <a:gd name="connsiteY0" fmla="*/ 3395050 h 6867053"/>
              <a:gd name="connsiteX1" fmla="*/ 5857593 w 5857593"/>
              <a:gd name="connsiteY1" fmla="*/ 0 h 6867053"/>
              <a:gd name="connsiteX2" fmla="*/ 5857593 w 5857593"/>
              <a:gd name="connsiteY2" fmla="*/ 6858000 h 6867053"/>
              <a:gd name="connsiteX3" fmla="*/ 2238628 w 5857593"/>
              <a:gd name="connsiteY3" fmla="*/ 6867053 h 6867053"/>
              <a:gd name="connsiteX4" fmla="*/ 30179 w 5857593"/>
              <a:gd name="connsiteY4" fmla="*/ 3395050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118452 w 5954920"/>
              <a:gd name="connsiteY0" fmla="*/ 3488872 h 6942768"/>
              <a:gd name="connsiteX1" fmla="*/ 5954920 w 5954920"/>
              <a:gd name="connsiteY1" fmla="*/ 75715 h 6942768"/>
              <a:gd name="connsiteX2" fmla="*/ 5954920 w 5954920"/>
              <a:gd name="connsiteY2" fmla="*/ 6933715 h 6942768"/>
              <a:gd name="connsiteX3" fmla="*/ 2335955 w 5954920"/>
              <a:gd name="connsiteY3" fmla="*/ 6942768 h 6942768"/>
              <a:gd name="connsiteX4" fmla="*/ 118452 w 5954920"/>
              <a:gd name="connsiteY4" fmla="*/ 3488872 h 6942768"/>
              <a:gd name="connsiteX0" fmla="*/ 29748 w 5866216"/>
              <a:gd name="connsiteY0" fmla="*/ 3500071 h 6953967"/>
              <a:gd name="connsiteX1" fmla="*/ 5866216 w 5866216"/>
              <a:gd name="connsiteY1" fmla="*/ 86914 h 6953967"/>
              <a:gd name="connsiteX2" fmla="*/ 5866216 w 5866216"/>
              <a:gd name="connsiteY2" fmla="*/ 6944914 h 6953967"/>
              <a:gd name="connsiteX3" fmla="*/ 2247251 w 5866216"/>
              <a:gd name="connsiteY3" fmla="*/ 6953967 h 6953967"/>
              <a:gd name="connsiteX4" fmla="*/ 29748 w 5866216"/>
              <a:gd name="connsiteY4" fmla="*/ 3500071 h 6953967"/>
              <a:gd name="connsiteX0" fmla="*/ 29796 w 5857211"/>
              <a:gd name="connsiteY0" fmla="*/ 3132813 h 6966955"/>
              <a:gd name="connsiteX1" fmla="*/ 5857211 w 5857211"/>
              <a:gd name="connsiteY1" fmla="*/ 99902 h 6966955"/>
              <a:gd name="connsiteX2" fmla="*/ 5857211 w 5857211"/>
              <a:gd name="connsiteY2" fmla="*/ 6957902 h 6966955"/>
              <a:gd name="connsiteX3" fmla="*/ 2238246 w 5857211"/>
              <a:gd name="connsiteY3" fmla="*/ 6966955 h 6966955"/>
              <a:gd name="connsiteX4" fmla="*/ 29796 w 5857211"/>
              <a:gd name="connsiteY4" fmla="*/ 3132813 h 6966955"/>
              <a:gd name="connsiteX0" fmla="*/ 6444 w 5833859"/>
              <a:gd name="connsiteY0" fmla="*/ 3159692 h 6993834"/>
              <a:gd name="connsiteX1" fmla="*/ 5833859 w 5833859"/>
              <a:gd name="connsiteY1" fmla="*/ 126781 h 6993834"/>
              <a:gd name="connsiteX2" fmla="*/ 5833859 w 5833859"/>
              <a:gd name="connsiteY2" fmla="*/ 6984781 h 6993834"/>
              <a:gd name="connsiteX3" fmla="*/ 2214894 w 5833859"/>
              <a:gd name="connsiteY3" fmla="*/ 6993834 h 6993834"/>
              <a:gd name="connsiteX4" fmla="*/ 6444 w 5833859"/>
              <a:gd name="connsiteY4" fmla="*/ 3159692 h 6993834"/>
              <a:gd name="connsiteX0" fmla="*/ 118907 w 5946322"/>
              <a:gd name="connsiteY0" fmla="*/ 3109608 h 6943750"/>
              <a:gd name="connsiteX1" fmla="*/ 5946322 w 5946322"/>
              <a:gd name="connsiteY1" fmla="*/ 85750 h 6943750"/>
              <a:gd name="connsiteX2" fmla="*/ 5946322 w 5946322"/>
              <a:gd name="connsiteY2" fmla="*/ 6934697 h 6943750"/>
              <a:gd name="connsiteX3" fmla="*/ 2327357 w 5946322"/>
              <a:gd name="connsiteY3" fmla="*/ 6943750 h 6943750"/>
              <a:gd name="connsiteX4" fmla="*/ 118907 w 5946322"/>
              <a:gd name="connsiteY4" fmla="*/ 3109608 h 6943750"/>
              <a:gd name="connsiteX0" fmla="*/ 118907 w 5946322"/>
              <a:gd name="connsiteY0" fmla="*/ 3023858 h 6858000"/>
              <a:gd name="connsiteX1" fmla="*/ 5946322 w 5946322"/>
              <a:gd name="connsiteY1" fmla="*/ 0 h 6858000"/>
              <a:gd name="connsiteX2" fmla="*/ 5946322 w 5946322"/>
              <a:gd name="connsiteY2" fmla="*/ 6848947 h 6858000"/>
              <a:gd name="connsiteX3" fmla="*/ 2327357 w 5946322"/>
              <a:gd name="connsiteY3" fmla="*/ 6858000 h 6858000"/>
              <a:gd name="connsiteX4" fmla="*/ 118907 w 5946322"/>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390 w 5873072"/>
              <a:gd name="connsiteY0" fmla="*/ 3005751 h 6858000"/>
              <a:gd name="connsiteX1" fmla="*/ 5873072 w 5873072"/>
              <a:gd name="connsiteY1" fmla="*/ 0 h 6858000"/>
              <a:gd name="connsiteX2" fmla="*/ 5873072 w 5873072"/>
              <a:gd name="connsiteY2" fmla="*/ 6848947 h 6858000"/>
              <a:gd name="connsiteX3" fmla="*/ 2254107 w 5873072"/>
              <a:gd name="connsiteY3" fmla="*/ 6858000 h 6858000"/>
              <a:gd name="connsiteX4" fmla="*/ 390 w 5873072"/>
              <a:gd name="connsiteY4" fmla="*/ 3005751 h 6858000"/>
              <a:gd name="connsiteX0" fmla="*/ 247 w 5872929"/>
              <a:gd name="connsiteY0" fmla="*/ 3005751 h 6858000"/>
              <a:gd name="connsiteX1" fmla="*/ 5872929 w 5872929"/>
              <a:gd name="connsiteY1" fmla="*/ 0 h 6858000"/>
              <a:gd name="connsiteX2" fmla="*/ 5872929 w 5872929"/>
              <a:gd name="connsiteY2" fmla="*/ 6848947 h 6858000"/>
              <a:gd name="connsiteX3" fmla="*/ 2253964 w 5872929"/>
              <a:gd name="connsiteY3" fmla="*/ 6858000 h 6858000"/>
              <a:gd name="connsiteX4" fmla="*/ 247 w 5872929"/>
              <a:gd name="connsiteY4" fmla="*/ 3005751 h 6858000"/>
              <a:gd name="connsiteX0" fmla="*/ 271 w 5872953"/>
              <a:gd name="connsiteY0" fmla="*/ 3005751 h 6858000"/>
              <a:gd name="connsiteX1" fmla="*/ 5872953 w 5872953"/>
              <a:gd name="connsiteY1" fmla="*/ 0 h 6858000"/>
              <a:gd name="connsiteX2" fmla="*/ 5872953 w 5872953"/>
              <a:gd name="connsiteY2" fmla="*/ 6848947 h 6858000"/>
              <a:gd name="connsiteX3" fmla="*/ 2253988 w 5872953"/>
              <a:gd name="connsiteY3" fmla="*/ 6858000 h 6858000"/>
              <a:gd name="connsiteX4" fmla="*/ 271 w 5872953"/>
              <a:gd name="connsiteY4" fmla="*/ 300575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953" h="6858000">
                <a:moveTo>
                  <a:pt x="271" y="3005751"/>
                </a:moveTo>
                <a:cubicBezTo>
                  <a:pt x="-21257" y="1382918"/>
                  <a:pt x="1233555" y="32441"/>
                  <a:pt x="5872953" y="0"/>
                </a:cubicBezTo>
                <a:lnTo>
                  <a:pt x="5872953" y="6848947"/>
                </a:lnTo>
                <a:lnTo>
                  <a:pt x="2253988" y="6858000"/>
                </a:lnTo>
                <a:cubicBezTo>
                  <a:pt x="1489473" y="6365341"/>
                  <a:pt x="21799" y="4628584"/>
                  <a:pt x="271" y="3005751"/>
                </a:cubicBezTo>
                <a:close/>
              </a:path>
            </a:pathLst>
          </a:custGeom>
          <a:solidFill>
            <a:schemeClr val="accent2"/>
          </a:solidFill>
        </p:spPr>
        <p:txBody>
          <a:bodyPr/>
          <a:lstStyle>
            <a:lvl1pPr marL="0" indent="0" algn="r">
              <a:buNone/>
              <a:defRPr sz="1800">
                <a:solidFill>
                  <a:schemeClr val="bg1"/>
                </a:solidFill>
              </a:defRPr>
            </a:lvl1pPr>
          </a:lstStyle>
          <a:p>
            <a:endParaRPr lang="es-GB"/>
          </a:p>
        </p:txBody>
      </p:sp>
      <p:sp>
        <p:nvSpPr>
          <p:cNvPr id="6" name="TextBox 5">
            <a:extLst>
              <a:ext uri="{FF2B5EF4-FFF2-40B4-BE49-F238E27FC236}">
                <a16:creationId xmlns:a16="http://schemas.microsoft.com/office/drawing/2014/main" id="{31938D36-BE2A-420B-9F92-89813B79EC63}"/>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11166975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VADO_Divider_Purpl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334698-E8C4-4059-9705-E3A06C1FCA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sp>
        <p:nvSpPr>
          <p:cNvPr id="7" name="Title 1">
            <a:extLst>
              <a:ext uri="{FF2B5EF4-FFF2-40B4-BE49-F238E27FC236}">
                <a16:creationId xmlns:a16="http://schemas.microsoft.com/office/drawing/2014/main" id="{C80A2F4A-594C-424E-A2A2-C5C2982FC1F4}"/>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8" name="Text Placeholder 2">
            <a:extLst>
              <a:ext uri="{FF2B5EF4-FFF2-40B4-BE49-F238E27FC236}">
                <a16:creationId xmlns:a16="http://schemas.microsoft.com/office/drawing/2014/main" id="{9D92EA19-CDA8-4083-B00B-A5D214431B06}"/>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5" name="TextBox 4">
            <a:extLst>
              <a:ext uri="{FF2B5EF4-FFF2-40B4-BE49-F238E27FC236}">
                <a16:creationId xmlns:a16="http://schemas.microsoft.com/office/drawing/2014/main" id="{CEE7E4F3-E4B5-4D90-ACDA-551E10211AD9}"/>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36946034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VADO_Divider_Purple_Placeholder">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334698-E8C4-4059-9705-E3A06C1FCA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sp>
        <p:nvSpPr>
          <p:cNvPr id="7" name="Title 1">
            <a:extLst>
              <a:ext uri="{FF2B5EF4-FFF2-40B4-BE49-F238E27FC236}">
                <a16:creationId xmlns:a16="http://schemas.microsoft.com/office/drawing/2014/main" id="{C80A2F4A-594C-424E-A2A2-C5C2982FC1F4}"/>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8" name="Text Placeholder 2">
            <a:extLst>
              <a:ext uri="{FF2B5EF4-FFF2-40B4-BE49-F238E27FC236}">
                <a16:creationId xmlns:a16="http://schemas.microsoft.com/office/drawing/2014/main" id="{9D92EA19-CDA8-4083-B00B-A5D214431B06}"/>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4" name="Marcador de posición de imagen 3">
            <a:extLst>
              <a:ext uri="{FF2B5EF4-FFF2-40B4-BE49-F238E27FC236}">
                <a16:creationId xmlns:a16="http://schemas.microsoft.com/office/drawing/2014/main" id="{8129AFD6-7B91-2D47-91AF-3E6FA2334803}"/>
              </a:ext>
            </a:extLst>
          </p:cNvPr>
          <p:cNvSpPr>
            <a:spLocks noGrp="1"/>
          </p:cNvSpPr>
          <p:nvPr>
            <p:ph type="pic" sz="quarter" idx="10"/>
          </p:nvPr>
        </p:nvSpPr>
        <p:spPr>
          <a:xfrm>
            <a:off x="5287964" y="-360"/>
            <a:ext cx="6910322" cy="6858359"/>
          </a:xfrm>
          <a:custGeom>
            <a:avLst/>
            <a:gdLst>
              <a:gd name="connsiteX0" fmla="*/ 0 w 6904037"/>
              <a:gd name="connsiteY0" fmla="*/ 0 h 6858000"/>
              <a:gd name="connsiteX1" fmla="*/ 6904037 w 6904037"/>
              <a:gd name="connsiteY1" fmla="*/ 0 h 6858000"/>
              <a:gd name="connsiteX2" fmla="*/ 6904037 w 6904037"/>
              <a:gd name="connsiteY2" fmla="*/ 6858000 h 6858000"/>
              <a:gd name="connsiteX3" fmla="*/ 0 w 6904037"/>
              <a:gd name="connsiteY3" fmla="*/ 6858000 h 6858000"/>
              <a:gd name="connsiteX4" fmla="*/ 0 w 6904037"/>
              <a:gd name="connsiteY4" fmla="*/ 0 h 6858000"/>
              <a:gd name="connsiteX0" fmla="*/ 0 w 6910322"/>
              <a:gd name="connsiteY0" fmla="*/ 0 h 6858000"/>
              <a:gd name="connsiteX1" fmla="*/ 6904037 w 6910322"/>
              <a:gd name="connsiteY1" fmla="*/ 0 h 6858000"/>
              <a:gd name="connsiteX2" fmla="*/ 6910322 w 6910322"/>
              <a:gd name="connsiteY2" fmla="*/ 1046375 h 6858000"/>
              <a:gd name="connsiteX3" fmla="*/ 6904037 w 6910322"/>
              <a:gd name="connsiteY3" fmla="*/ 6858000 h 6858000"/>
              <a:gd name="connsiteX4" fmla="*/ 0 w 6910322"/>
              <a:gd name="connsiteY4" fmla="*/ 6858000 h 6858000"/>
              <a:gd name="connsiteX5" fmla="*/ 0 w 6910322"/>
              <a:gd name="connsiteY5" fmla="*/ 0 h 6858000"/>
              <a:gd name="connsiteX0" fmla="*/ 0 w 6910322"/>
              <a:gd name="connsiteY0" fmla="*/ 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6" fmla="*/ 0 w 6910322"/>
              <a:gd name="connsiteY6" fmla="*/ 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359 h 6858359"/>
              <a:gd name="connsiteX1" fmla="*/ 4610180 w 6910322"/>
              <a:gd name="connsiteY1" fmla="*/ 359 h 6858359"/>
              <a:gd name="connsiteX2" fmla="*/ 6904037 w 6910322"/>
              <a:gd name="connsiteY2" fmla="*/ 359 h 6858359"/>
              <a:gd name="connsiteX3" fmla="*/ 6910322 w 6910322"/>
              <a:gd name="connsiteY3" fmla="*/ 1046734 h 6858359"/>
              <a:gd name="connsiteX4" fmla="*/ 6904037 w 6910322"/>
              <a:gd name="connsiteY4" fmla="*/ 6858359 h 6858359"/>
              <a:gd name="connsiteX5" fmla="*/ 0 w 6910322"/>
              <a:gd name="connsiteY5" fmla="*/ 6858359 h 685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0322" h="6858359">
                <a:moveTo>
                  <a:pt x="0" y="6858359"/>
                </a:moveTo>
                <a:cubicBezTo>
                  <a:pt x="235828" y="5524466"/>
                  <a:pt x="1018411" y="-51489"/>
                  <a:pt x="4610180" y="359"/>
                </a:cubicBezTo>
                <a:lnTo>
                  <a:pt x="6904037" y="359"/>
                </a:lnTo>
                <a:lnTo>
                  <a:pt x="6910322" y="1046734"/>
                </a:lnTo>
                <a:lnTo>
                  <a:pt x="6904037" y="6858359"/>
                </a:lnTo>
                <a:lnTo>
                  <a:pt x="0" y="6858359"/>
                </a:lnTo>
                <a:close/>
              </a:path>
            </a:pathLst>
          </a:custGeom>
          <a:solidFill>
            <a:schemeClr val="accent6"/>
          </a:solidFill>
        </p:spPr>
        <p:txBody>
          <a:bodyPr anchor="b" anchorCtr="0"/>
          <a:lstStyle>
            <a:lvl1pPr marL="0" indent="0" algn="r">
              <a:buNone/>
              <a:defRPr sz="1800">
                <a:solidFill>
                  <a:schemeClr val="bg1"/>
                </a:solidFill>
              </a:defRPr>
            </a:lvl1pPr>
          </a:lstStyle>
          <a:p>
            <a:endParaRPr lang="es-GB"/>
          </a:p>
        </p:txBody>
      </p:sp>
      <p:sp>
        <p:nvSpPr>
          <p:cNvPr id="6" name="TextBox 5">
            <a:extLst>
              <a:ext uri="{FF2B5EF4-FFF2-40B4-BE49-F238E27FC236}">
                <a16:creationId xmlns:a16="http://schemas.microsoft.com/office/drawing/2014/main" id="{D7CFC6FF-68CE-42AB-9793-44207EC92C3A}"/>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6762020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AVADO_Divider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30DC84C8-C389-4E6E-B1A1-4690EE8DC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Title 1">
            <a:extLst>
              <a:ext uri="{FF2B5EF4-FFF2-40B4-BE49-F238E27FC236}">
                <a16:creationId xmlns:a16="http://schemas.microsoft.com/office/drawing/2014/main" id="{8E0C32D7-97A3-453E-A933-4A4AB784A59D}"/>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6" name="Text Placeholder 2">
            <a:extLst>
              <a:ext uri="{FF2B5EF4-FFF2-40B4-BE49-F238E27FC236}">
                <a16:creationId xmlns:a16="http://schemas.microsoft.com/office/drawing/2014/main" id="{16EBA976-FC7A-4FBA-95EB-3740D1A89CBE}"/>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17" name="TextBox 16">
            <a:extLst>
              <a:ext uri="{FF2B5EF4-FFF2-40B4-BE49-F238E27FC236}">
                <a16:creationId xmlns:a16="http://schemas.microsoft.com/office/drawing/2014/main" id="{727FC890-3A74-4568-867E-4A8448309690}"/>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307312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VADO_Contents_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982AF8B-F032-4B5F-92E7-82E98078F0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5" y="1176355"/>
            <a:ext cx="6665100" cy="431120"/>
          </a:xfrm>
          <a:prstGeom prst="rect">
            <a:avLst/>
          </a:prstGeom>
        </p:spPr>
        <p:txBody>
          <a:bodyPr lIns="0" tIns="0" rIns="0" bIns="0" anchor="ctr" anchorCtr="0"/>
          <a:lstStyle>
            <a:lvl1pPr>
              <a:lnSpc>
                <a:spcPct val="100000"/>
              </a:lnSpc>
              <a:defRPr sz="2800" b="1" i="0" cap="none" spc="0" baseline="0">
                <a:solidFill>
                  <a:schemeClr val="bg2"/>
                </a:solidFill>
                <a:latin typeface="+mj-lt"/>
                <a:ea typeface="Arial" charset="0"/>
                <a:cs typeface="Arial" charset="0"/>
              </a:defRPr>
            </a:lvl1pPr>
          </a:lstStyle>
          <a:p>
            <a:r>
              <a:rPr lang="en-US"/>
              <a:t>Click to edit Contents title</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5" y="2069540"/>
            <a:ext cx="1137566"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5" y="2907591"/>
            <a:ext cx="1137566"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5" y="3714057"/>
            <a:ext cx="1137566"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5" y="4442153"/>
            <a:ext cx="1137566"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5" y="5254404"/>
            <a:ext cx="1137566"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5" y="2096411"/>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5" y="2907591"/>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5" y="3714057"/>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5" y="446902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5" y="5281275"/>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grpSp>
      <p:grpSp>
        <p:nvGrpSpPr>
          <p:cNvPr id="39" name="Graphic 7">
            <a:extLst>
              <a:ext uri="{FF2B5EF4-FFF2-40B4-BE49-F238E27FC236}">
                <a16:creationId xmlns:a16="http://schemas.microsoft.com/office/drawing/2014/main" id="{E4CBEF95-FD1F-4FE2-A171-E6522E9826A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7FF14031-A3FF-4072-AA78-35698991593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sz="1800">
                <a:solidFill>
                  <a:schemeClr val="tx2"/>
                </a:solidFill>
              </a:endParaRPr>
            </a:p>
          </p:txBody>
        </p:sp>
        <p:sp>
          <p:nvSpPr>
            <p:cNvPr id="49" name="Freeform: Shape 48">
              <a:extLst>
                <a:ext uri="{FF2B5EF4-FFF2-40B4-BE49-F238E27FC236}">
                  <a16:creationId xmlns:a16="http://schemas.microsoft.com/office/drawing/2014/main" id="{B89B917C-2C7C-4C6A-874D-B8D596D0D44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50" name="Freeform: Shape 49">
              <a:extLst>
                <a:ext uri="{FF2B5EF4-FFF2-40B4-BE49-F238E27FC236}">
                  <a16:creationId xmlns:a16="http://schemas.microsoft.com/office/drawing/2014/main" id="{F5430BD7-4878-44A3-B9FF-CF28440969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51" name="Freeform: Shape 50">
              <a:extLst>
                <a:ext uri="{FF2B5EF4-FFF2-40B4-BE49-F238E27FC236}">
                  <a16:creationId xmlns:a16="http://schemas.microsoft.com/office/drawing/2014/main" id="{0A4AC092-4AF6-413F-B5A8-C7DE46F1E4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52" name="Freeform: Shape 51">
              <a:extLst>
                <a:ext uri="{FF2B5EF4-FFF2-40B4-BE49-F238E27FC236}">
                  <a16:creationId xmlns:a16="http://schemas.microsoft.com/office/drawing/2014/main" id="{52A0CF82-8F8C-4B2E-B13F-3B219B7B478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53" name="Freeform: Shape 52">
              <a:extLst>
                <a:ext uri="{FF2B5EF4-FFF2-40B4-BE49-F238E27FC236}">
                  <a16:creationId xmlns:a16="http://schemas.microsoft.com/office/drawing/2014/main" id="{6156E4FC-44FC-4BA9-80A3-7FD5BBB4D97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20318426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VADO_Divider_Indigo__Placehol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30DC84C8-C389-4E6E-B1A1-4690EE8DC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Title 1">
            <a:extLst>
              <a:ext uri="{FF2B5EF4-FFF2-40B4-BE49-F238E27FC236}">
                <a16:creationId xmlns:a16="http://schemas.microsoft.com/office/drawing/2014/main" id="{8E0C32D7-97A3-453E-A933-4A4AB784A59D}"/>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6" name="Text Placeholder 2">
            <a:extLst>
              <a:ext uri="{FF2B5EF4-FFF2-40B4-BE49-F238E27FC236}">
                <a16:creationId xmlns:a16="http://schemas.microsoft.com/office/drawing/2014/main" id="{16EBA976-FC7A-4FBA-95EB-3740D1A89CBE}"/>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18" name="Marcador de posición de imagen 3">
            <a:extLst>
              <a:ext uri="{FF2B5EF4-FFF2-40B4-BE49-F238E27FC236}">
                <a16:creationId xmlns:a16="http://schemas.microsoft.com/office/drawing/2014/main" id="{346E2C5B-0889-9840-BA1B-8F8613EF78A9}"/>
              </a:ext>
            </a:extLst>
          </p:cNvPr>
          <p:cNvSpPr>
            <a:spLocks noGrp="1"/>
          </p:cNvSpPr>
          <p:nvPr>
            <p:ph type="pic" sz="quarter" idx="10"/>
          </p:nvPr>
        </p:nvSpPr>
        <p:spPr>
          <a:xfrm>
            <a:off x="6319046" y="9051"/>
            <a:ext cx="5872953" cy="6858000"/>
          </a:xfrm>
          <a:custGeom>
            <a:avLst/>
            <a:gdLst>
              <a:gd name="connsiteX0" fmla="*/ 0 w 5864225"/>
              <a:gd name="connsiteY0" fmla="*/ 0 h 6858000"/>
              <a:gd name="connsiteX1" fmla="*/ 5864225 w 5864225"/>
              <a:gd name="connsiteY1" fmla="*/ 0 h 6858000"/>
              <a:gd name="connsiteX2" fmla="*/ 5864225 w 5864225"/>
              <a:gd name="connsiteY2" fmla="*/ 6858000 h 6858000"/>
              <a:gd name="connsiteX3" fmla="*/ 0 w 5864225"/>
              <a:gd name="connsiteY3" fmla="*/ 6858000 h 6858000"/>
              <a:gd name="connsiteX4" fmla="*/ 0 w 5864225"/>
              <a:gd name="connsiteY4" fmla="*/ 0 h 6858000"/>
              <a:gd name="connsiteX0" fmla="*/ 8456 w 5872681"/>
              <a:gd name="connsiteY0" fmla="*/ 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8456 w 5872681"/>
              <a:gd name="connsiteY5" fmla="*/ 0 h 6858000"/>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4843007 w 5872681"/>
              <a:gd name="connsiteY0" fmla="*/ 0 h 6867054"/>
              <a:gd name="connsiteX1" fmla="*/ 5872681 w 5872681"/>
              <a:gd name="connsiteY1" fmla="*/ 9054 h 6867054"/>
              <a:gd name="connsiteX2" fmla="*/ 5872681 w 5872681"/>
              <a:gd name="connsiteY2" fmla="*/ 6867054 h 6867054"/>
              <a:gd name="connsiteX3" fmla="*/ 8456 w 5872681"/>
              <a:gd name="connsiteY3" fmla="*/ 6867054 h 6867054"/>
              <a:gd name="connsiteX4" fmla="*/ 0 w 5872681"/>
              <a:gd name="connsiteY4" fmla="*/ 3367890 h 6867054"/>
              <a:gd name="connsiteX5" fmla="*/ 4843007 w 5872681"/>
              <a:gd name="connsiteY5" fmla="*/ 0 h 6867054"/>
              <a:gd name="connsiteX0" fmla="*/ 5205146 w 5872681"/>
              <a:gd name="connsiteY0" fmla="*/ 46172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205146 w 5872681"/>
              <a:gd name="connsiteY5" fmla="*/ 461726 h 6858000"/>
              <a:gd name="connsiteX0" fmla="*/ 5177986 w 5872681"/>
              <a:gd name="connsiteY0" fmla="*/ 235390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5" fmla="*/ 5177986 w 5872681"/>
              <a:gd name="connsiteY5" fmla="*/ 235390 h 6858000"/>
              <a:gd name="connsiteX0" fmla="*/ 0 w 5872681"/>
              <a:gd name="connsiteY0" fmla="*/ 3437842 h 6937006"/>
              <a:gd name="connsiteX1" fmla="*/ 5872681 w 5872681"/>
              <a:gd name="connsiteY1" fmla="*/ 79006 h 6937006"/>
              <a:gd name="connsiteX2" fmla="*/ 5872681 w 5872681"/>
              <a:gd name="connsiteY2" fmla="*/ 6937006 h 6937006"/>
              <a:gd name="connsiteX3" fmla="*/ 8456 w 5872681"/>
              <a:gd name="connsiteY3" fmla="*/ 6937006 h 6937006"/>
              <a:gd name="connsiteX4" fmla="*/ 0 w 5872681"/>
              <a:gd name="connsiteY4" fmla="*/ 3437842 h 6937006"/>
              <a:gd name="connsiteX0" fmla="*/ 41670 w 5914351"/>
              <a:gd name="connsiteY0" fmla="*/ 3523207 h 7022371"/>
              <a:gd name="connsiteX1" fmla="*/ 5914351 w 5914351"/>
              <a:gd name="connsiteY1" fmla="*/ 164371 h 7022371"/>
              <a:gd name="connsiteX2" fmla="*/ 5914351 w 5914351"/>
              <a:gd name="connsiteY2" fmla="*/ 7022371 h 7022371"/>
              <a:gd name="connsiteX3" fmla="*/ 50126 w 5914351"/>
              <a:gd name="connsiteY3" fmla="*/ 7022371 h 7022371"/>
              <a:gd name="connsiteX4" fmla="*/ 41670 w 5914351"/>
              <a:gd name="connsiteY4" fmla="*/ 3523207 h 7022371"/>
              <a:gd name="connsiteX0" fmla="*/ 46280 w 5918961"/>
              <a:gd name="connsiteY0" fmla="*/ 3358836 h 6858000"/>
              <a:gd name="connsiteX1" fmla="*/ 5918961 w 5918961"/>
              <a:gd name="connsiteY1" fmla="*/ 0 h 6858000"/>
              <a:gd name="connsiteX2" fmla="*/ 5918961 w 5918961"/>
              <a:gd name="connsiteY2" fmla="*/ 6858000 h 6858000"/>
              <a:gd name="connsiteX3" fmla="*/ 54736 w 5918961"/>
              <a:gd name="connsiteY3" fmla="*/ 6858000 h 6858000"/>
              <a:gd name="connsiteX4" fmla="*/ 46280 w 5918961"/>
              <a:gd name="connsiteY4" fmla="*/ 3358836 h 6858000"/>
              <a:gd name="connsiteX0" fmla="*/ 61718 w 5934399"/>
              <a:gd name="connsiteY0" fmla="*/ 3358836 h 6858000"/>
              <a:gd name="connsiteX1" fmla="*/ 5934399 w 5934399"/>
              <a:gd name="connsiteY1" fmla="*/ 0 h 6858000"/>
              <a:gd name="connsiteX2" fmla="*/ 5934399 w 5934399"/>
              <a:gd name="connsiteY2" fmla="*/ 6858000 h 6858000"/>
              <a:gd name="connsiteX3" fmla="*/ 70174 w 5934399"/>
              <a:gd name="connsiteY3" fmla="*/ 6858000 h 6858000"/>
              <a:gd name="connsiteX4" fmla="*/ 61718 w 5934399"/>
              <a:gd name="connsiteY4" fmla="*/ 3358836 h 6858000"/>
              <a:gd name="connsiteX0" fmla="*/ 0 w 5872681"/>
              <a:gd name="connsiteY0" fmla="*/ 3358836 h 6858000"/>
              <a:gd name="connsiteX1" fmla="*/ 5872681 w 5872681"/>
              <a:gd name="connsiteY1" fmla="*/ 0 h 6858000"/>
              <a:gd name="connsiteX2" fmla="*/ 5872681 w 5872681"/>
              <a:gd name="connsiteY2" fmla="*/ 6858000 h 6858000"/>
              <a:gd name="connsiteX3" fmla="*/ 8456 w 5872681"/>
              <a:gd name="connsiteY3" fmla="*/ 6858000 h 6858000"/>
              <a:gd name="connsiteX4" fmla="*/ 0 w 5872681"/>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15329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061412 w 5879554"/>
              <a:gd name="connsiteY3" fmla="*/ 6858000 h 6858000"/>
              <a:gd name="connsiteX4" fmla="*/ 6873 w 5879554"/>
              <a:gd name="connsiteY4" fmla="*/ 3358836 h 6858000"/>
              <a:gd name="connsiteX0" fmla="*/ 6873 w 5879554"/>
              <a:gd name="connsiteY0" fmla="*/ 3358836 h 6858000"/>
              <a:gd name="connsiteX1" fmla="*/ 5879554 w 5879554"/>
              <a:gd name="connsiteY1" fmla="*/ 0 h 6858000"/>
              <a:gd name="connsiteX2" fmla="*/ 5879554 w 5879554"/>
              <a:gd name="connsiteY2" fmla="*/ 6858000 h 6858000"/>
              <a:gd name="connsiteX3" fmla="*/ 2486925 w 5879554"/>
              <a:gd name="connsiteY3" fmla="*/ 6858000 h 6858000"/>
              <a:gd name="connsiteX4" fmla="*/ 6873 w 5879554"/>
              <a:gd name="connsiteY4" fmla="*/ 3358836 h 685800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85160"/>
              <a:gd name="connsiteX1" fmla="*/ 5879554 w 5879554"/>
              <a:gd name="connsiteY1" fmla="*/ 0 h 6885160"/>
              <a:gd name="connsiteX2" fmla="*/ 5879554 w 5879554"/>
              <a:gd name="connsiteY2" fmla="*/ 6858000 h 6885160"/>
              <a:gd name="connsiteX3" fmla="*/ 2215321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323963 w 5879554"/>
              <a:gd name="connsiteY3" fmla="*/ 6867053 h 6867053"/>
              <a:gd name="connsiteX4" fmla="*/ 6873 w 5879554"/>
              <a:gd name="connsiteY4" fmla="*/ 3358836 h 6867053"/>
              <a:gd name="connsiteX0" fmla="*/ 6873 w 5879554"/>
              <a:gd name="connsiteY0" fmla="*/ 3358836 h 6885160"/>
              <a:gd name="connsiteX1" fmla="*/ 5879554 w 5879554"/>
              <a:gd name="connsiteY1" fmla="*/ 0 h 6885160"/>
              <a:gd name="connsiteX2" fmla="*/ 5879554 w 5879554"/>
              <a:gd name="connsiteY2" fmla="*/ 6858000 h 6885160"/>
              <a:gd name="connsiteX3" fmla="*/ 2260589 w 5879554"/>
              <a:gd name="connsiteY3" fmla="*/ 6885160 h 6885160"/>
              <a:gd name="connsiteX4" fmla="*/ 6873 w 5879554"/>
              <a:gd name="connsiteY4" fmla="*/ 3358836 h 6885160"/>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6873 w 5879554"/>
              <a:gd name="connsiteY0" fmla="*/ 3358836 h 6867053"/>
              <a:gd name="connsiteX1" fmla="*/ 5879554 w 5879554"/>
              <a:gd name="connsiteY1" fmla="*/ 0 h 6867053"/>
              <a:gd name="connsiteX2" fmla="*/ 5879554 w 5879554"/>
              <a:gd name="connsiteY2" fmla="*/ 6858000 h 6867053"/>
              <a:gd name="connsiteX3" fmla="*/ 2260589 w 5879554"/>
              <a:gd name="connsiteY3" fmla="*/ 6867053 h 6867053"/>
              <a:gd name="connsiteX4" fmla="*/ 6873 w 5879554"/>
              <a:gd name="connsiteY4" fmla="*/ 3358836 h 6867053"/>
              <a:gd name="connsiteX0" fmla="*/ 7519 w 5599543"/>
              <a:gd name="connsiteY0" fmla="*/ 3358836 h 6867053"/>
              <a:gd name="connsiteX1" fmla="*/ 5599543 w 5599543"/>
              <a:gd name="connsiteY1" fmla="*/ 0 h 6867053"/>
              <a:gd name="connsiteX2" fmla="*/ 5599543 w 5599543"/>
              <a:gd name="connsiteY2" fmla="*/ 6858000 h 6867053"/>
              <a:gd name="connsiteX3" fmla="*/ 1980578 w 5599543"/>
              <a:gd name="connsiteY3" fmla="*/ 6867053 h 6867053"/>
              <a:gd name="connsiteX4" fmla="*/ 7519 w 5599543"/>
              <a:gd name="connsiteY4" fmla="*/ 3358836 h 6867053"/>
              <a:gd name="connsiteX0" fmla="*/ 6970 w 5834384"/>
              <a:gd name="connsiteY0" fmla="*/ 3395050 h 6867053"/>
              <a:gd name="connsiteX1" fmla="*/ 5834384 w 5834384"/>
              <a:gd name="connsiteY1" fmla="*/ 0 h 6867053"/>
              <a:gd name="connsiteX2" fmla="*/ 5834384 w 5834384"/>
              <a:gd name="connsiteY2" fmla="*/ 6858000 h 6867053"/>
              <a:gd name="connsiteX3" fmla="*/ 2215419 w 5834384"/>
              <a:gd name="connsiteY3" fmla="*/ 6867053 h 6867053"/>
              <a:gd name="connsiteX4" fmla="*/ 6970 w 5834384"/>
              <a:gd name="connsiteY4" fmla="*/ 3395050 h 6867053"/>
              <a:gd name="connsiteX0" fmla="*/ 34424 w 5861838"/>
              <a:gd name="connsiteY0" fmla="*/ 3395050 h 6867053"/>
              <a:gd name="connsiteX1" fmla="*/ 5861838 w 5861838"/>
              <a:gd name="connsiteY1" fmla="*/ 0 h 6867053"/>
              <a:gd name="connsiteX2" fmla="*/ 5861838 w 5861838"/>
              <a:gd name="connsiteY2" fmla="*/ 6858000 h 6867053"/>
              <a:gd name="connsiteX3" fmla="*/ 2242873 w 5861838"/>
              <a:gd name="connsiteY3" fmla="*/ 6867053 h 6867053"/>
              <a:gd name="connsiteX4" fmla="*/ 34424 w 5861838"/>
              <a:gd name="connsiteY4" fmla="*/ 3395050 h 6867053"/>
              <a:gd name="connsiteX0" fmla="*/ 33062 w 5860476"/>
              <a:gd name="connsiteY0" fmla="*/ 3395050 h 6867053"/>
              <a:gd name="connsiteX1" fmla="*/ 5860476 w 5860476"/>
              <a:gd name="connsiteY1" fmla="*/ 0 h 6867053"/>
              <a:gd name="connsiteX2" fmla="*/ 5860476 w 5860476"/>
              <a:gd name="connsiteY2" fmla="*/ 6858000 h 6867053"/>
              <a:gd name="connsiteX3" fmla="*/ 2241511 w 5860476"/>
              <a:gd name="connsiteY3" fmla="*/ 6867053 h 6867053"/>
              <a:gd name="connsiteX4" fmla="*/ 33062 w 5860476"/>
              <a:gd name="connsiteY4" fmla="*/ 3395050 h 6867053"/>
              <a:gd name="connsiteX0" fmla="*/ 5642 w 5833056"/>
              <a:gd name="connsiteY0" fmla="*/ 3395050 h 6867053"/>
              <a:gd name="connsiteX1" fmla="*/ 5833056 w 5833056"/>
              <a:gd name="connsiteY1" fmla="*/ 0 h 6867053"/>
              <a:gd name="connsiteX2" fmla="*/ 5833056 w 5833056"/>
              <a:gd name="connsiteY2" fmla="*/ 6858000 h 6867053"/>
              <a:gd name="connsiteX3" fmla="*/ 2214091 w 5833056"/>
              <a:gd name="connsiteY3" fmla="*/ 6867053 h 6867053"/>
              <a:gd name="connsiteX4" fmla="*/ 5642 w 5833056"/>
              <a:gd name="connsiteY4" fmla="*/ 3395050 h 6867053"/>
              <a:gd name="connsiteX0" fmla="*/ 25353 w 5852767"/>
              <a:gd name="connsiteY0" fmla="*/ 3395050 h 6867053"/>
              <a:gd name="connsiteX1" fmla="*/ 5852767 w 5852767"/>
              <a:gd name="connsiteY1" fmla="*/ 0 h 6867053"/>
              <a:gd name="connsiteX2" fmla="*/ 5852767 w 5852767"/>
              <a:gd name="connsiteY2" fmla="*/ 6858000 h 6867053"/>
              <a:gd name="connsiteX3" fmla="*/ 2233802 w 5852767"/>
              <a:gd name="connsiteY3" fmla="*/ 6867053 h 6867053"/>
              <a:gd name="connsiteX4" fmla="*/ 25353 w 5852767"/>
              <a:gd name="connsiteY4" fmla="*/ 3395050 h 6867053"/>
              <a:gd name="connsiteX0" fmla="*/ 25165 w 5852579"/>
              <a:gd name="connsiteY0" fmla="*/ 3395050 h 6867053"/>
              <a:gd name="connsiteX1" fmla="*/ 5852579 w 5852579"/>
              <a:gd name="connsiteY1" fmla="*/ 0 h 6867053"/>
              <a:gd name="connsiteX2" fmla="*/ 5852579 w 5852579"/>
              <a:gd name="connsiteY2" fmla="*/ 6858000 h 6867053"/>
              <a:gd name="connsiteX3" fmla="*/ 2233614 w 5852579"/>
              <a:gd name="connsiteY3" fmla="*/ 6867053 h 6867053"/>
              <a:gd name="connsiteX4" fmla="*/ 25165 w 5852579"/>
              <a:gd name="connsiteY4" fmla="*/ 3395050 h 6867053"/>
              <a:gd name="connsiteX0" fmla="*/ 30179 w 5857593"/>
              <a:gd name="connsiteY0" fmla="*/ 3395050 h 6867053"/>
              <a:gd name="connsiteX1" fmla="*/ 5857593 w 5857593"/>
              <a:gd name="connsiteY1" fmla="*/ 0 h 6867053"/>
              <a:gd name="connsiteX2" fmla="*/ 5857593 w 5857593"/>
              <a:gd name="connsiteY2" fmla="*/ 6858000 h 6867053"/>
              <a:gd name="connsiteX3" fmla="*/ 2238628 w 5857593"/>
              <a:gd name="connsiteY3" fmla="*/ 6867053 h 6867053"/>
              <a:gd name="connsiteX4" fmla="*/ 30179 w 5857593"/>
              <a:gd name="connsiteY4" fmla="*/ 3395050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30104 w 5866572"/>
              <a:gd name="connsiteY0" fmla="*/ 3413157 h 6867053"/>
              <a:gd name="connsiteX1" fmla="*/ 5866572 w 5866572"/>
              <a:gd name="connsiteY1" fmla="*/ 0 h 6867053"/>
              <a:gd name="connsiteX2" fmla="*/ 5866572 w 5866572"/>
              <a:gd name="connsiteY2" fmla="*/ 6858000 h 6867053"/>
              <a:gd name="connsiteX3" fmla="*/ 2247607 w 5866572"/>
              <a:gd name="connsiteY3" fmla="*/ 6867053 h 6867053"/>
              <a:gd name="connsiteX4" fmla="*/ 30104 w 5866572"/>
              <a:gd name="connsiteY4" fmla="*/ 3413157 h 6867053"/>
              <a:gd name="connsiteX0" fmla="*/ 118452 w 5954920"/>
              <a:gd name="connsiteY0" fmla="*/ 3488872 h 6942768"/>
              <a:gd name="connsiteX1" fmla="*/ 5954920 w 5954920"/>
              <a:gd name="connsiteY1" fmla="*/ 75715 h 6942768"/>
              <a:gd name="connsiteX2" fmla="*/ 5954920 w 5954920"/>
              <a:gd name="connsiteY2" fmla="*/ 6933715 h 6942768"/>
              <a:gd name="connsiteX3" fmla="*/ 2335955 w 5954920"/>
              <a:gd name="connsiteY3" fmla="*/ 6942768 h 6942768"/>
              <a:gd name="connsiteX4" fmla="*/ 118452 w 5954920"/>
              <a:gd name="connsiteY4" fmla="*/ 3488872 h 6942768"/>
              <a:gd name="connsiteX0" fmla="*/ 29748 w 5866216"/>
              <a:gd name="connsiteY0" fmla="*/ 3500071 h 6953967"/>
              <a:gd name="connsiteX1" fmla="*/ 5866216 w 5866216"/>
              <a:gd name="connsiteY1" fmla="*/ 86914 h 6953967"/>
              <a:gd name="connsiteX2" fmla="*/ 5866216 w 5866216"/>
              <a:gd name="connsiteY2" fmla="*/ 6944914 h 6953967"/>
              <a:gd name="connsiteX3" fmla="*/ 2247251 w 5866216"/>
              <a:gd name="connsiteY3" fmla="*/ 6953967 h 6953967"/>
              <a:gd name="connsiteX4" fmla="*/ 29748 w 5866216"/>
              <a:gd name="connsiteY4" fmla="*/ 3500071 h 6953967"/>
              <a:gd name="connsiteX0" fmla="*/ 29796 w 5857211"/>
              <a:gd name="connsiteY0" fmla="*/ 3132813 h 6966955"/>
              <a:gd name="connsiteX1" fmla="*/ 5857211 w 5857211"/>
              <a:gd name="connsiteY1" fmla="*/ 99902 h 6966955"/>
              <a:gd name="connsiteX2" fmla="*/ 5857211 w 5857211"/>
              <a:gd name="connsiteY2" fmla="*/ 6957902 h 6966955"/>
              <a:gd name="connsiteX3" fmla="*/ 2238246 w 5857211"/>
              <a:gd name="connsiteY3" fmla="*/ 6966955 h 6966955"/>
              <a:gd name="connsiteX4" fmla="*/ 29796 w 5857211"/>
              <a:gd name="connsiteY4" fmla="*/ 3132813 h 6966955"/>
              <a:gd name="connsiteX0" fmla="*/ 6444 w 5833859"/>
              <a:gd name="connsiteY0" fmla="*/ 3159692 h 6993834"/>
              <a:gd name="connsiteX1" fmla="*/ 5833859 w 5833859"/>
              <a:gd name="connsiteY1" fmla="*/ 126781 h 6993834"/>
              <a:gd name="connsiteX2" fmla="*/ 5833859 w 5833859"/>
              <a:gd name="connsiteY2" fmla="*/ 6984781 h 6993834"/>
              <a:gd name="connsiteX3" fmla="*/ 2214894 w 5833859"/>
              <a:gd name="connsiteY3" fmla="*/ 6993834 h 6993834"/>
              <a:gd name="connsiteX4" fmla="*/ 6444 w 5833859"/>
              <a:gd name="connsiteY4" fmla="*/ 3159692 h 6993834"/>
              <a:gd name="connsiteX0" fmla="*/ 118907 w 5946322"/>
              <a:gd name="connsiteY0" fmla="*/ 3109608 h 6943750"/>
              <a:gd name="connsiteX1" fmla="*/ 5946322 w 5946322"/>
              <a:gd name="connsiteY1" fmla="*/ 85750 h 6943750"/>
              <a:gd name="connsiteX2" fmla="*/ 5946322 w 5946322"/>
              <a:gd name="connsiteY2" fmla="*/ 6934697 h 6943750"/>
              <a:gd name="connsiteX3" fmla="*/ 2327357 w 5946322"/>
              <a:gd name="connsiteY3" fmla="*/ 6943750 h 6943750"/>
              <a:gd name="connsiteX4" fmla="*/ 118907 w 5946322"/>
              <a:gd name="connsiteY4" fmla="*/ 3109608 h 6943750"/>
              <a:gd name="connsiteX0" fmla="*/ 118907 w 5946322"/>
              <a:gd name="connsiteY0" fmla="*/ 3023858 h 6858000"/>
              <a:gd name="connsiteX1" fmla="*/ 5946322 w 5946322"/>
              <a:gd name="connsiteY1" fmla="*/ 0 h 6858000"/>
              <a:gd name="connsiteX2" fmla="*/ 5946322 w 5946322"/>
              <a:gd name="connsiteY2" fmla="*/ 6848947 h 6858000"/>
              <a:gd name="connsiteX3" fmla="*/ 2327357 w 5946322"/>
              <a:gd name="connsiteY3" fmla="*/ 6858000 h 6858000"/>
              <a:gd name="connsiteX4" fmla="*/ 118907 w 5946322"/>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411 w 5827826"/>
              <a:gd name="connsiteY0" fmla="*/ 3023858 h 6858000"/>
              <a:gd name="connsiteX1" fmla="*/ 5827826 w 5827826"/>
              <a:gd name="connsiteY1" fmla="*/ 0 h 6858000"/>
              <a:gd name="connsiteX2" fmla="*/ 5827826 w 5827826"/>
              <a:gd name="connsiteY2" fmla="*/ 6848947 h 6858000"/>
              <a:gd name="connsiteX3" fmla="*/ 2208861 w 5827826"/>
              <a:gd name="connsiteY3" fmla="*/ 6858000 h 6858000"/>
              <a:gd name="connsiteX4" fmla="*/ 411 w 5827826"/>
              <a:gd name="connsiteY4" fmla="*/ 3023858 h 6858000"/>
              <a:gd name="connsiteX0" fmla="*/ 390 w 5873072"/>
              <a:gd name="connsiteY0" fmla="*/ 3005751 h 6858000"/>
              <a:gd name="connsiteX1" fmla="*/ 5873072 w 5873072"/>
              <a:gd name="connsiteY1" fmla="*/ 0 h 6858000"/>
              <a:gd name="connsiteX2" fmla="*/ 5873072 w 5873072"/>
              <a:gd name="connsiteY2" fmla="*/ 6848947 h 6858000"/>
              <a:gd name="connsiteX3" fmla="*/ 2254107 w 5873072"/>
              <a:gd name="connsiteY3" fmla="*/ 6858000 h 6858000"/>
              <a:gd name="connsiteX4" fmla="*/ 390 w 5873072"/>
              <a:gd name="connsiteY4" fmla="*/ 3005751 h 6858000"/>
              <a:gd name="connsiteX0" fmla="*/ 247 w 5872929"/>
              <a:gd name="connsiteY0" fmla="*/ 3005751 h 6858000"/>
              <a:gd name="connsiteX1" fmla="*/ 5872929 w 5872929"/>
              <a:gd name="connsiteY1" fmla="*/ 0 h 6858000"/>
              <a:gd name="connsiteX2" fmla="*/ 5872929 w 5872929"/>
              <a:gd name="connsiteY2" fmla="*/ 6848947 h 6858000"/>
              <a:gd name="connsiteX3" fmla="*/ 2253964 w 5872929"/>
              <a:gd name="connsiteY3" fmla="*/ 6858000 h 6858000"/>
              <a:gd name="connsiteX4" fmla="*/ 247 w 5872929"/>
              <a:gd name="connsiteY4" fmla="*/ 3005751 h 6858000"/>
              <a:gd name="connsiteX0" fmla="*/ 271 w 5872953"/>
              <a:gd name="connsiteY0" fmla="*/ 3005751 h 6858000"/>
              <a:gd name="connsiteX1" fmla="*/ 5872953 w 5872953"/>
              <a:gd name="connsiteY1" fmla="*/ 0 h 6858000"/>
              <a:gd name="connsiteX2" fmla="*/ 5872953 w 5872953"/>
              <a:gd name="connsiteY2" fmla="*/ 6848947 h 6858000"/>
              <a:gd name="connsiteX3" fmla="*/ 2253988 w 5872953"/>
              <a:gd name="connsiteY3" fmla="*/ 6858000 h 6858000"/>
              <a:gd name="connsiteX4" fmla="*/ 271 w 5872953"/>
              <a:gd name="connsiteY4" fmla="*/ 300575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2953" h="6858000">
                <a:moveTo>
                  <a:pt x="271" y="3005751"/>
                </a:moveTo>
                <a:cubicBezTo>
                  <a:pt x="-21257" y="1382918"/>
                  <a:pt x="1233555" y="32441"/>
                  <a:pt x="5872953" y="0"/>
                </a:cubicBezTo>
                <a:lnTo>
                  <a:pt x="5872953" y="6848947"/>
                </a:lnTo>
                <a:lnTo>
                  <a:pt x="2253988" y="6858000"/>
                </a:lnTo>
                <a:cubicBezTo>
                  <a:pt x="1489473" y="6365341"/>
                  <a:pt x="21799" y="4628584"/>
                  <a:pt x="271" y="3005751"/>
                </a:cubicBezTo>
                <a:close/>
              </a:path>
            </a:pathLst>
          </a:custGeom>
          <a:solidFill>
            <a:schemeClr val="accent2"/>
          </a:solidFill>
        </p:spPr>
        <p:txBody>
          <a:bodyPr/>
          <a:lstStyle>
            <a:lvl1pPr marL="0" indent="0" algn="r">
              <a:buNone/>
              <a:defRPr sz="1800">
                <a:solidFill>
                  <a:schemeClr val="bg1"/>
                </a:solidFill>
              </a:defRPr>
            </a:lvl1pPr>
          </a:lstStyle>
          <a:p>
            <a:endParaRPr lang="es-GB"/>
          </a:p>
        </p:txBody>
      </p:sp>
      <p:sp>
        <p:nvSpPr>
          <p:cNvPr id="17" name="TextBox 16">
            <a:extLst>
              <a:ext uri="{FF2B5EF4-FFF2-40B4-BE49-F238E27FC236}">
                <a16:creationId xmlns:a16="http://schemas.microsoft.com/office/drawing/2014/main" id="{B4E26130-8A70-49D6-8B4C-9B2E7C26C15D}"/>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17493844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VADO_Divder_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3753130E-65AC-496A-A7BF-03A3168CC5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6" name="Title 1">
            <a:extLst>
              <a:ext uri="{FF2B5EF4-FFF2-40B4-BE49-F238E27FC236}">
                <a16:creationId xmlns:a16="http://schemas.microsoft.com/office/drawing/2014/main" id="{1F4E7A6A-59CC-4B74-8A4B-54E2D78C1D1B}"/>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7" name="Text Placeholder 2">
            <a:extLst>
              <a:ext uri="{FF2B5EF4-FFF2-40B4-BE49-F238E27FC236}">
                <a16:creationId xmlns:a16="http://schemas.microsoft.com/office/drawing/2014/main" id="{B81CA4A4-06F9-48CD-A84B-536E12E98EF9}"/>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15" name="TextBox 14">
            <a:extLst>
              <a:ext uri="{FF2B5EF4-FFF2-40B4-BE49-F238E27FC236}">
                <a16:creationId xmlns:a16="http://schemas.microsoft.com/office/drawing/2014/main" id="{135EFEB7-E8EF-4FD3-A26E-76421A73EB1F}"/>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21719737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VADO_Divder_Teal_Placehol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3753130E-65AC-496A-A7BF-03A3168CC5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6" name="Title 1">
            <a:extLst>
              <a:ext uri="{FF2B5EF4-FFF2-40B4-BE49-F238E27FC236}">
                <a16:creationId xmlns:a16="http://schemas.microsoft.com/office/drawing/2014/main" id="{1F4E7A6A-59CC-4B74-8A4B-54E2D78C1D1B}"/>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7" name="Text Placeholder 2">
            <a:extLst>
              <a:ext uri="{FF2B5EF4-FFF2-40B4-BE49-F238E27FC236}">
                <a16:creationId xmlns:a16="http://schemas.microsoft.com/office/drawing/2014/main" id="{B81CA4A4-06F9-48CD-A84B-536E12E98EF9}"/>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
        <p:nvSpPr>
          <p:cNvPr id="15" name="Marcador de posición de imagen 3">
            <a:extLst>
              <a:ext uri="{FF2B5EF4-FFF2-40B4-BE49-F238E27FC236}">
                <a16:creationId xmlns:a16="http://schemas.microsoft.com/office/drawing/2014/main" id="{24E0A414-CE70-B640-A87A-6740FF0CF0AE}"/>
              </a:ext>
            </a:extLst>
          </p:cNvPr>
          <p:cNvSpPr>
            <a:spLocks noGrp="1"/>
          </p:cNvSpPr>
          <p:nvPr>
            <p:ph type="pic" sz="quarter" idx="10"/>
          </p:nvPr>
        </p:nvSpPr>
        <p:spPr>
          <a:xfrm>
            <a:off x="5287964" y="-360"/>
            <a:ext cx="6910322" cy="6858359"/>
          </a:xfrm>
          <a:custGeom>
            <a:avLst/>
            <a:gdLst>
              <a:gd name="connsiteX0" fmla="*/ 0 w 6904037"/>
              <a:gd name="connsiteY0" fmla="*/ 0 h 6858000"/>
              <a:gd name="connsiteX1" fmla="*/ 6904037 w 6904037"/>
              <a:gd name="connsiteY1" fmla="*/ 0 h 6858000"/>
              <a:gd name="connsiteX2" fmla="*/ 6904037 w 6904037"/>
              <a:gd name="connsiteY2" fmla="*/ 6858000 h 6858000"/>
              <a:gd name="connsiteX3" fmla="*/ 0 w 6904037"/>
              <a:gd name="connsiteY3" fmla="*/ 6858000 h 6858000"/>
              <a:gd name="connsiteX4" fmla="*/ 0 w 6904037"/>
              <a:gd name="connsiteY4" fmla="*/ 0 h 6858000"/>
              <a:gd name="connsiteX0" fmla="*/ 0 w 6910322"/>
              <a:gd name="connsiteY0" fmla="*/ 0 h 6858000"/>
              <a:gd name="connsiteX1" fmla="*/ 6904037 w 6910322"/>
              <a:gd name="connsiteY1" fmla="*/ 0 h 6858000"/>
              <a:gd name="connsiteX2" fmla="*/ 6910322 w 6910322"/>
              <a:gd name="connsiteY2" fmla="*/ 1046375 h 6858000"/>
              <a:gd name="connsiteX3" fmla="*/ 6904037 w 6910322"/>
              <a:gd name="connsiteY3" fmla="*/ 6858000 h 6858000"/>
              <a:gd name="connsiteX4" fmla="*/ 0 w 6910322"/>
              <a:gd name="connsiteY4" fmla="*/ 6858000 h 6858000"/>
              <a:gd name="connsiteX5" fmla="*/ 0 w 6910322"/>
              <a:gd name="connsiteY5" fmla="*/ 0 h 6858000"/>
              <a:gd name="connsiteX0" fmla="*/ 0 w 6910322"/>
              <a:gd name="connsiteY0" fmla="*/ 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6" fmla="*/ 0 w 6910322"/>
              <a:gd name="connsiteY6" fmla="*/ 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000 h 6858000"/>
              <a:gd name="connsiteX1" fmla="*/ 4610180 w 6910322"/>
              <a:gd name="connsiteY1" fmla="*/ 0 h 6858000"/>
              <a:gd name="connsiteX2" fmla="*/ 6904037 w 6910322"/>
              <a:gd name="connsiteY2" fmla="*/ 0 h 6858000"/>
              <a:gd name="connsiteX3" fmla="*/ 6910322 w 6910322"/>
              <a:gd name="connsiteY3" fmla="*/ 1046375 h 6858000"/>
              <a:gd name="connsiteX4" fmla="*/ 6904037 w 6910322"/>
              <a:gd name="connsiteY4" fmla="*/ 6858000 h 6858000"/>
              <a:gd name="connsiteX5" fmla="*/ 0 w 6910322"/>
              <a:gd name="connsiteY5" fmla="*/ 6858000 h 6858000"/>
              <a:gd name="connsiteX0" fmla="*/ 0 w 6910322"/>
              <a:gd name="connsiteY0" fmla="*/ 6858359 h 6858359"/>
              <a:gd name="connsiteX1" fmla="*/ 4610180 w 6910322"/>
              <a:gd name="connsiteY1" fmla="*/ 359 h 6858359"/>
              <a:gd name="connsiteX2" fmla="*/ 6904037 w 6910322"/>
              <a:gd name="connsiteY2" fmla="*/ 359 h 6858359"/>
              <a:gd name="connsiteX3" fmla="*/ 6910322 w 6910322"/>
              <a:gd name="connsiteY3" fmla="*/ 1046734 h 6858359"/>
              <a:gd name="connsiteX4" fmla="*/ 6904037 w 6910322"/>
              <a:gd name="connsiteY4" fmla="*/ 6858359 h 6858359"/>
              <a:gd name="connsiteX5" fmla="*/ 0 w 6910322"/>
              <a:gd name="connsiteY5" fmla="*/ 6858359 h 685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0322" h="6858359">
                <a:moveTo>
                  <a:pt x="0" y="6858359"/>
                </a:moveTo>
                <a:cubicBezTo>
                  <a:pt x="235828" y="5524466"/>
                  <a:pt x="1018411" y="-51489"/>
                  <a:pt x="4610180" y="359"/>
                </a:cubicBezTo>
                <a:lnTo>
                  <a:pt x="6904037" y="359"/>
                </a:lnTo>
                <a:lnTo>
                  <a:pt x="6910322" y="1046734"/>
                </a:lnTo>
                <a:lnTo>
                  <a:pt x="6904037" y="6858359"/>
                </a:lnTo>
                <a:lnTo>
                  <a:pt x="0" y="6858359"/>
                </a:lnTo>
                <a:close/>
              </a:path>
            </a:pathLst>
          </a:custGeom>
          <a:solidFill>
            <a:schemeClr val="accent6"/>
          </a:solidFill>
        </p:spPr>
        <p:txBody>
          <a:bodyPr anchor="b" anchorCtr="0"/>
          <a:lstStyle>
            <a:lvl1pPr marL="0" indent="0" algn="r">
              <a:buNone/>
              <a:defRPr sz="1800">
                <a:solidFill>
                  <a:schemeClr val="bg1"/>
                </a:solidFill>
              </a:defRPr>
            </a:lvl1pPr>
          </a:lstStyle>
          <a:p>
            <a:endParaRPr lang="es-GB"/>
          </a:p>
        </p:txBody>
      </p:sp>
      <p:sp>
        <p:nvSpPr>
          <p:cNvPr id="18" name="TextBox 17">
            <a:extLst>
              <a:ext uri="{FF2B5EF4-FFF2-40B4-BE49-F238E27FC236}">
                <a16:creationId xmlns:a16="http://schemas.microsoft.com/office/drawing/2014/main" id="{239D975A-4499-4794-B762-67B17E31B02F}"/>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bg1"/>
                </a:solidFill>
              </a:rPr>
              <a:pPr algn="ctr"/>
              <a:t>‹#›</a:t>
            </a:fld>
            <a:endParaRPr lang="en-GB" sz="1400" b="1">
              <a:solidFill>
                <a:schemeClr val="bg1"/>
              </a:solidFill>
            </a:endParaRPr>
          </a:p>
        </p:txBody>
      </p:sp>
    </p:spTree>
    <p:extLst>
      <p:ext uri="{BB962C8B-B14F-4D97-AF65-F5344CB8AC3E}">
        <p14:creationId xmlns:p14="http://schemas.microsoft.com/office/powerpoint/2010/main" val="3978483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VADO_Blank">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608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VADO_Title">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4665964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VADO_Text">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C1F15AD-6B6C-AB48-9A92-40DF88614D9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30BED9DE-E933-CF4D-9F04-AE03C0A3CD0F}"/>
              </a:ext>
            </a:extLst>
          </p:cNvPr>
          <p:cNvSpPr>
            <a:spLocks noGrp="1"/>
          </p:cNvSpPr>
          <p:nvPr>
            <p:ph type="body" sz="quarter" idx="11" hasCustomPrompt="1"/>
          </p:nvPr>
        </p:nvSpPr>
        <p:spPr>
          <a:xfrm>
            <a:off x="515937" y="1436495"/>
            <a:ext cx="11160125"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01512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VADO_Text_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5" name="Text Placeholder 4">
            <a:extLst>
              <a:ext uri="{FF2B5EF4-FFF2-40B4-BE49-F238E27FC236}">
                <a16:creationId xmlns:a16="http://schemas.microsoft.com/office/drawing/2014/main" id="{CCD8D9A8-0ED9-479E-8C80-5855A7904193}"/>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3">
            <a:extLst>
              <a:ext uri="{FF2B5EF4-FFF2-40B4-BE49-F238E27FC236}">
                <a16:creationId xmlns:a16="http://schemas.microsoft.com/office/drawing/2014/main" id="{1DC350E9-9748-DA40-AF43-28900C52B4D0}"/>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6151258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VADO_Picture_Tex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177E40C0-A57F-6246-A888-62EE9B12E970}"/>
              </a:ext>
            </a:extLst>
          </p:cNvPr>
          <p:cNvSpPr>
            <a:spLocks noGrp="1"/>
          </p:cNvSpPr>
          <p:nvPr>
            <p:ph type="body" sz="quarter" idx="11" hasCustomPrompt="1"/>
          </p:nvPr>
        </p:nvSpPr>
        <p:spPr>
          <a:xfrm>
            <a:off x="6204745"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416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VADO_Picture_Landscap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1" y="5750666"/>
            <a:ext cx="11172691" cy="342159"/>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4158505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VADO_2_Pictures">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840061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VADO_Contents_Indi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9187215-9495-4626-B76F-66634B6AB05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2" name="Graphic 1">
            <a:extLst>
              <a:ext uri="{FF2B5EF4-FFF2-40B4-BE49-F238E27FC236}">
                <a16:creationId xmlns:a16="http://schemas.microsoft.com/office/drawing/2014/main" id="{5F9DAD3F-4161-4847-8686-514BA410BA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5334000" cy="6858000"/>
          </a:xfrm>
          <a:prstGeom prst="rect">
            <a:avLst/>
          </a:prstGeom>
        </p:spPr>
      </p:pic>
      <p:sp>
        <p:nvSpPr>
          <p:cNvPr id="15" name="Title 3">
            <a:extLst>
              <a:ext uri="{FF2B5EF4-FFF2-40B4-BE49-F238E27FC236}">
                <a16:creationId xmlns:a16="http://schemas.microsoft.com/office/drawing/2014/main" id="{425A89CF-5B16-9544-9D67-82577E277E46}"/>
              </a:ext>
            </a:extLst>
          </p:cNvPr>
          <p:cNvSpPr>
            <a:spLocks noGrp="1"/>
          </p:cNvSpPr>
          <p:nvPr>
            <p:ph type="title" hasCustomPrompt="1"/>
          </p:nvPr>
        </p:nvSpPr>
        <p:spPr>
          <a:xfrm>
            <a:off x="5010965" y="1176355"/>
            <a:ext cx="6665100" cy="431120"/>
          </a:xfrm>
          <a:prstGeom prst="rect">
            <a:avLst/>
          </a:prstGeom>
        </p:spPr>
        <p:txBody>
          <a:bodyPr lIns="0" tIns="0" rIns="0" bIns="0" anchor="ctr" anchorCtr="0"/>
          <a:lstStyle>
            <a:lvl1pPr>
              <a:lnSpc>
                <a:spcPct val="100000"/>
              </a:lnSpc>
              <a:defRPr sz="2800" b="1" i="0" cap="none" spc="0" baseline="0">
                <a:solidFill>
                  <a:schemeClr val="bg1"/>
                </a:solidFill>
                <a:latin typeface="+mj-lt"/>
                <a:ea typeface="Arial" charset="0"/>
                <a:cs typeface="Arial" charset="0"/>
              </a:defRPr>
            </a:lvl1pPr>
          </a:lstStyle>
          <a:p>
            <a:r>
              <a:rPr lang="en-US"/>
              <a:t>Click to edit Contents title</a:t>
            </a:r>
          </a:p>
        </p:txBody>
      </p:sp>
      <p:sp>
        <p:nvSpPr>
          <p:cNvPr id="16" name="Text Placeholder 11">
            <a:extLst>
              <a:ext uri="{FF2B5EF4-FFF2-40B4-BE49-F238E27FC236}">
                <a16:creationId xmlns:a16="http://schemas.microsoft.com/office/drawing/2014/main" id="{08EEF192-3B6F-C84C-855B-26F1DC0BB512}"/>
              </a:ext>
            </a:extLst>
          </p:cNvPr>
          <p:cNvSpPr>
            <a:spLocks noGrp="1"/>
          </p:cNvSpPr>
          <p:nvPr>
            <p:ph type="body" sz="quarter" idx="11" hasCustomPrompt="1"/>
          </p:nvPr>
        </p:nvSpPr>
        <p:spPr>
          <a:xfrm>
            <a:off x="5010965" y="2069540"/>
            <a:ext cx="1137566"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17" name="Text Placeholder 11">
            <a:extLst>
              <a:ext uri="{FF2B5EF4-FFF2-40B4-BE49-F238E27FC236}">
                <a16:creationId xmlns:a16="http://schemas.microsoft.com/office/drawing/2014/main" id="{C9771918-6BA0-7B40-8FEE-9C37BCBB2502}"/>
              </a:ext>
            </a:extLst>
          </p:cNvPr>
          <p:cNvSpPr>
            <a:spLocks noGrp="1"/>
          </p:cNvSpPr>
          <p:nvPr>
            <p:ph type="body" sz="quarter" idx="12" hasCustomPrompt="1"/>
          </p:nvPr>
        </p:nvSpPr>
        <p:spPr>
          <a:xfrm>
            <a:off x="5010965" y="2907591"/>
            <a:ext cx="1137566"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18" name="Text Placeholder 11">
            <a:extLst>
              <a:ext uri="{FF2B5EF4-FFF2-40B4-BE49-F238E27FC236}">
                <a16:creationId xmlns:a16="http://schemas.microsoft.com/office/drawing/2014/main" id="{6732B0F0-BFCA-954D-A498-38221DD00C3C}"/>
              </a:ext>
            </a:extLst>
          </p:cNvPr>
          <p:cNvSpPr>
            <a:spLocks noGrp="1"/>
          </p:cNvSpPr>
          <p:nvPr>
            <p:ph type="body" sz="quarter" idx="13" hasCustomPrompt="1"/>
          </p:nvPr>
        </p:nvSpPr>
        <p:spPr>
          <a:xfrm>
            <a:off x="5010965" y="3714057"/>
            <a:ext cx="1137566"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19" name="Text Placeholder 11">
            <a:extLst>
              <a:ext uri="{FF2B5EF4-FFF2-40B4-BE49-F238E27FC236}">
                <a16:creationId xmlns:a16="http://schemas.microsoft.com/office/drawing/2014/main" id="{F08668BE-5EE0-A24C-AFE7-E586FA9D7F41}"/>
              </a:ext>
            </a:extLst>
          </p:cNvPr>
          <p:cNvSpPr>
            <a:spLocks noGrp="1"/>
          </p:cNvSpPr>
          <p:nvPr>
            <p:ph type="body" sz="quarter" idx="14" hasCustomPrompt="1"/>
          </p:nvPr>
        </p:nvSpPr>
        <p:spPr>
          <a:xfrm>
            <a:off x="5010965" y="4442153"/>
            <a:ext cx="1137566"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20" name="Text Placeholder 11">
            <a:extLst>
              <a:ext uri="{FF2B5EF4-FFF2-40B4-BE49-F238E27FC236}">
                <a16:creationId xmlns:a16="http://schemas.microsoft.com/office/drawing/2014/main" id="{CE9887A4-AEC7-F445-A8D8-C997C19CD9EF}"/>
              </a:ext>
            </a:extLst>
          </p:cNvPr>
          <p:cNvSpPr>
            <a:spLocks noGrp="1"/>
          </p:cNvSpPr>
          <p:nvPr>
            <p:ph type="body" sz="quarter" idx="15" hasCustomPrompt="1"/>
          </p:nvPr>
        </p:nvSpPr>
        <p:spPr>
          <a:xfrm>
            <a:off x="5010965" y="5254404"/>
            <a:ext cx="1137566"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3" marR="0" lvl="0" indent="-228603" algn="r" defTabSz="914411" rtl="0" eaLnBrk="1" fontAlgn="auto" latinLnBrk="0" hangingPunct="1">
              <a:lnSpc>
                <a:spcPct val="90000"/>
              </a:lnSpc>
              <a:spcBef>
                <a:spcPts val="1000"/>
              </a:spcBef>
              <a:spcAft>
                <a:spcPts val="0"/>
              </a:spcAft>
              <a:buClrTx/>
              <a:buSzTx/>
              <a:tabLst/>
              <a:defRPr/>
            </a:pPr>
            <a:r>
              <a:rPr lang="en-US"/>
              <a:t>#</a:t>
            </a:r>
          </a:p>
        </p:txBody>
      </p:sp>
      <p:sp>
        <p:nvSpPr>
          <p:cNvPr id="21" name="Text Placeholder 39">
            <a:extLst>
              <a:ext uri="{FF2B5EF4-FFF2-40B4-BE49-F238E27FC236}">
                <a16:creationId xmlns:a16="http://schemas.microsoft.com/office/drawing/2014/main" id="{E4DEE0A4-5210-BC44-B0A6-65A2004DB425}"/>
              </a:ext>
            </a:extLst>
          </p:cNvPr>
          <p:cNvSpPr>
            <a:spLocks noGrp="1"/>
          </p:cNvSpPr>
          <p:nvPr>
            <p:ph type="body" sz="quarter" idx="16" hasCustomPrompt="1"/>
          </p:nvPr>
        </p:nvSpPr>
        <p:spPr>
          <a:xfrm>
            <a:off x="6725675" y="2096411"/>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2" name="Text Placeholder 39">
            <a:extLst>
              <a:ext uri="{FF2B5EF4-FFF2-40B4-BE49-F238E27FC236}">
                <a16:creationId xmlns:a16="http://schemas.microsoft.com/office/drawing/2014/main" id="{64B98BD9-58D5-F84C-A1CE-732379B1B5B9}"/>
              </a:ext>
            </a:extLst>
          </p:cNvPr>
          <p:cNvSpPr>
            <a:spLocks noGrp="1"/>
          </p:cNvSpPr>
          <p:nvPr>
            <p:ph type="body" sz="quarter" idx="17" hasCustomPrompt="1"/>
          </p:nvPr>
        </p:nvSpPr>
        <p:spPr>
          <a:xfrm>
            <a:off x="6725675" y="2907591"/>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3" name="Text Placeholder 39">
            <a:extLst>
              <a:ext uri="{FF2B5EF4-FFF2-40B4-BE49-F238E27FC236}">
                <a16:creationId xmlns:a16="http://schemas.microsoft.com/office/drawing/2014/main" id="{61C8402D-63DC-8A42-B13E-DD4A6778FD53}"/>
              </a:ext>
            </a:extLst>
          </p:cNvPr>
          <p:cNvSpPr>
            <a:spLocks noGrp="1"/>
          </p:cNvSpPr>
          <p:nvPr>
            <p:ph type="body" sz="quarter" idx="18" hasCustomPrompt="1"/>
          </p:nvPr>
        </p:nvSpPr>
        <p:spPr>
          <a:xfrm>
            <a:off x="6725675" y="3714057"/>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4" name="Text Placeholder 39">
            <a:extLst>
              <a:ext uri="{FF2B5EF4-FFF2-40B4-BE49-F238E27FC236}">
                <a16:creationId xmlns:a16="http://schemas.microsoft.com/office/drawing/2014/main" id="{CE04B993-1935-A245-9AD6-91DF1AB11D2B}"/>
              </a:ext>
            </a:extLst>
          </p:cNvPr>
          <p:cNvSpPr>
            <a:spLocks noGrp="1"/>
          </p:cNvSpPr>
          <p:nvPr>
            <p:ph type="body" sz="quarter" idx="19" hasCustomPrompt="1"/>
          </p:nvPr>
        </p:nvSpPr>
        <p:spPr>
          <a:xfrm>
            <a:off x="6725675" y="446902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5" name="Text Placeholder 39">
            <a:extLst>
              <a:ext uri="{FF2B5EF4-FFF2-40B4-BE49-F238E27FC236}">
                <a16:creationId xmlns:a16="http://schemas.microsoft.com/office/drawing/2014/main" id="{21949195-B419-7040-A25B-B77A5AB478E5}"/>
              </a:ext>
            </a:extLst>
          </p:cNvPr>
          <p:cNvSpPr>
            <a:spLocks noGrp="1"/>
          </p:cNvSpPr>
          <p:nvPr>
            <p:ph type="body" sz="quarter" idx="20" hasCustomPrompt="1"/>
          </p:nvPr>
        </p:nvSpPr>
        <p:spPr>
          <a:xfrm>
            <a:off x="6725675" y="5281275"/>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3D3A1EAC-39F3-4E03-9EAD-CA86B69DB09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7" name="Freeform: Shape 26">
              <a:extLst>
                <a:ext uri="{FF2B5EF4-FFF2-40B4-BE49-F238E27FC236}">
                  <a16:creationId xmlns:a16="http://schemas.microsoft.com/office/drawing/2014/main" id="{DA721C98-7068-4D35-A7A3-CAD75ECD8C9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28" name="Freeform: Shape 27">
              <a:extLst>
                <a:ext uri="{FF2B5EF4-FFF2-40B4-BE49-F238E27FC236}">
                  <a16:creationId xmlns:a16="http://schemas.microsoft.com/office/drawing/2014/main" id="{67B7AE7D-5370-4DBE-8F02-3CC0647339F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29" name="Freeform: Shape 28">
              <a:extLst>
                <a:ext uri="{FF2B5EF4-FFF2-40B4-BE49-F238E27FC236}">
                  <a16:creationId xmlns:a16="http://schemas.microsoft.com/office/drawing/2014/main" id="{1F7FF9FA-C1C2-4485-8041-0848CD3C889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30" name="Freeform: Shape 29">
              <a:extLst>
                <a:ext uri="{FF2B5EF4-FFF2-40B4-BE49-F238E27FC236}">
                  <a16:creationId xmlns:a16="http://schemas.microsoft.com/office/drawing/2014/main" id="{04F8E37C-9031-4D56-9593-B9363F5FA35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31" name="Freeform: Shape 30">
              <a:extLst>
                <a:ext uri="{FF2B5EF4-FFF2-40B4-BE49-F238E27FC236}">
                  <a16:creationId xmlns:a16="http://schemas.microsoft.com/office/drawing/2014/main" id="{350E6569-B56C-4634-80F9-BC5B061BF1A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sp>
          <p:nvSpPr>
            <p:cNvPr id="32" name="Freeform: Shape 31">
              <a:extLst>
                <a:ext uri="{FF2B5EF4-FFF2-40B4-BE49-F238E27FC236}">
                  <a16:creationId xmlns:a16="http://schemas.microsoft.com/office/drawing/2014/main" id="{6463A740-D667-49A7-8DD8-7E6D94896FC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4248548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VADO_3_Picture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bg2"/>
          </a:solidFill>
          <a:ln w="12700" cmpd="sng">
            <a:noFill/>
          </a:ln>
        </p:spPr>
        <p:txBody>
          <a:bodyPr lIns="0" tIns="0" rIns="0" bIns="0" anchor="ctr" anchorCtr="0"/>
          <a:lstStyle>
            <a:lvl1pPr marL="0" indent="0" algn="ctr">
              <a:buNone/>
              <a:defRPr sz="2000" b="0" i="0">
                <a:ln>
                  <a:noFill/>
                </a:ln>
                <a:solidFill>
                  <a:schemeClr val="bg1"/>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986330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VADO_Text_Large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title style</a:t>
            </a:r>
          </a:p>
        </p:txBody>
      </p:sp>
      <p:sp>
        <p:nvSpPr>
          <p:cNvPr id="7" name="Text Placeholder 4">
            <a:extLst>
              <a:ext uri="{FF2B5EF4-FFF2-40B4-BE49-F238E27FC236}">
                <a16:creationId xmlns:a16="http://schemas.microsoft.com/office/drawing/2014/main" id="{17831904-8F9F-7446-B8ED-87C4C6FF118B}"/>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2">
            <a:extLst>
              <a:ext uri="{FF2B5EF4-FFF2-40B4-BE49-F238E27FC236}">
                <a16:creationId xmlns:a16="http://schemas.microsoft.com/office/drawing/2014/main" id="{C7F4170C-085B-524C-97BB-89DB76845D0A}"/>
              </a:ext>
            </a:extLst>
          </p:cNvPr>
          <p:cNvSpPr>
            <a:spLocks noGrp="1"/>
          </p:cNvSpPr>
          <p:nvPr>
            <p:ph type="pic" sz="quarter" idx="14"/>
          </p:nvPr>
        </p:nvSpPr>
        <p:spPr>
          <a:xfrm>
            <a:off x="6203953" y="0"/>
            <a:ext cx="5988047"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5" name="TextBox 4">
            <a:extLst>
              <a:ext uri="{FF2B5EF4-FFF2-40B4-BE49-F238E27FC236}">
                <a16:creationId xmlns:a16="http://schemas.microsoft.com/office/drawing/2014/main" id="{8AE26CE6-5F0D-4602-BBEC-CC4EE65554CC}"/>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30836076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VADO_Text_Small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024E2D16-BF5A-064B-B92F-558A024FAB9F}"/>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75CEECA-B57B-4B3D-B1B3-9A8B2D386492}"/>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37446897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VADO_Text_LargeCurved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title style</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
        <p:nvSpPr>
          <p:cNvPr id="7" name="Text Placeholder 4">
            <a:extLst>
              <a:ext uri="{FF2B5EF4-FFF2-40B4-BE49-F238E27FC236}">
                <a16:creationId xmlns:a16="http://schemas.microsoft.com/office/drawing/2014/main" id="{C501A436-B868-164D-8065-21D5F415FAF4}"/>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C5926838-9004-4CE6-AEF5-C60A70D49F1D}"/>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35557010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AVADO_Text_SmallPictur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sp>
        <p:nvSpPr>
          <p:cNvPr id="5" name="Picture Placeholder 2">
            <a:extLst>
              <a:ext uri="{FF2B5EF4-FFF2-40B4-BE49-F238E27FC236}">
                <a16:creationId xmlns:a16="http://schemas.microsoft.com/office/drawing/2014/main" id="{1FEAA7FF-3204-4F9C-B24E-5432A7C4ABFB}"/>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
        <p:nvSpPr>
          <p:cNvPr id="8" name="Text Placeholder 4">
            <a:extLst>
              <a:ext uri="{FF2B5EF4-FFF2-40B4-BE49-F238E27FC236}">
                <a16:creationId xmlns:a16="http://schemas.microsoft.com/office/drawing/2014/main" id="{2BD57381-CD29-A240-81A8-97D25710160B}"/>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0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1800" b="1" i="0">
                <a:solidFill>
                  <a:schemeClr val="tx1"/>
                </a:solidFill>
                <a:latin typeface="+mn-lt"/>
                <a:ea typeface="Arial" charset="0"/>
                <a:cs typeface="Arial" charset="0"/>
              </a:defRPr>
            </a:lvl2pPr>
            <a:lvl3pPr marL="7937" indent="0">
              <a:lnSpc>
                <a:spcPct val="110000"/>
              </a:lnSpc>
              <a:spcBef>
                <a:spcPts val="1200"/>
              </a:spcBef>
              <a:buNone/>
              <a:defRPr sz="18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1215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VADO_Full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A286E-38DE-47F8-A9B5-A0C1F3BF65E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bg2"/>
                </a:solidFill>
                <a:latin typeface="+mn-lt"/>
                <a:ea typeface="Arial" charset="0"/>
                <a:cs typeface="Arial" charset="0"/>
              </a:defRPr>
            </a:lvl1pPr>
          </a:lstStyle>
          <a:p>
            <a:endParaRPr lang="en-US"/>
          </a:p>
        </p:txBody>
      </p:sp>
      <p:grpSp>
        <p:nvGrpSpPr>
          <p:cNvPr id="11" name="Graphic 7">
            <a:extLst>
              <a:ext uri="{FF2B5EF4-FFF2-40B4-BE49-F238E27FC236}">
                <a16:creationId xmlns:a16="http://schemas.microsoft.com/office/drawing/2014/main" id="{592FD1A4-4A04-4AF6-A2AF-2481FD00D0A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B15B5422-D332-4329-8550-821B4ED4250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151F8BE0-FDB3-4D37-A45B-82668D5D7EE6}"/>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690B140-E8E5-40F6-B62D-5EFB83DBBA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96721CBF-58E0-495B-BDA0-D5D998DC60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F152805C-E3F1-4425-8739-2CB0E42072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520EC7D-FC8E-4F74-B7C2-498C52607FE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8" name="TextBox 17">
            <a:extLst>
              <a:ext uri="{FF2B5EF4-FFF2-40B4-BE49-F238E27FC236}">
                <a16:creationId xmlns:a16="http://schemas.microsoft.com/office/drawing/2014/main" id="{0CBD5EDC-2DD5-4302-A964-0D24442CC0B0}"/>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23825906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VADO_Title_Full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32C37C-432C-4B37-A13B-36C666B9ED3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grpSp>
        <p:nvGrpSpPr>
          <p:cNvPr id="13" name="Graphic 7">
            <a:extLst>
              <a:ext uri="{FF2B5EF4-FFF2-40B4-BE49-F238E27FC236}">
                <a16:creationId xmlns:a16="http://schemas.microsoft.com/office/drawing/2014/main" id="{4FBBF808-1B02-4E7F-A410-3B6EF4501531}"/>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4" name="Freeform: Shape 13">
              <a:extLst>
                <a:ext uri="{FF2B5EF4-FFF2-40B4-BE49-F238E27FC236}">
                  <a16:creationId xmlns:a16="http://schemas.microsoft.com/office/drawing/2014/main" id="{678BE50E-2458-4D36-B0D9-9888F21BE5E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1" name="Freeform: Shape 20">
              <a:extLst>
                <a:ext uri="{FF2B5EF4-FFF2-40B4-BE49-F238E27FC236}">
                  <a16:creationId xmlns:a16="http://schemas.microsoft.com/office/drawing/2014/main" id="{A367452C-EDB3-45C8-9A23-A39158480CB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59114699-9B1D-49B7-8E7E-4022AFA82D3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70F6E5D3-F728-4599-BDC8-A797B9050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D3649203-E38F-4392-9BA7-09DF999C969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16AAD9F5-DDBE-45B1-BE21-45ABFF5586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2" name="TextBox 11">
            <a:extLst>
              <a:ext uri="{FF2B5EF4-FFF2-40B4-BE49-F238E27FC236}">
                <a16:creationId xmlns:a16="http://schemas.microsoft.com/office/drawing/2014/main" id="{89548E9E-7C77-4AD0-9FA5-BCDCE978B164}"/>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10574445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VADO_Title_2Pictur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08DF4B-2BC2-498C-AA92-A120A5307C96}"/>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grpSp>
        <p:nvGrpSpPr>
          <p:cNvPr id="21" name="Graphic 7">
            <a:extLst>
              <a:ext uri="{FF2B5EF4-FFF2-40B4-BE49-F238E27FC236}">
                <a16:creationId xmlns:a16="http://schemas.microsoft.com/office/drawing/2014/main" id="{C34C1F6F-793F-48C2-9ABB-74FEEEE4F2D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2ECCE6CE-F3B6-4C96-AB8D-C9580618E3E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5F0683E5-4A04-40E1-908B-167B71BA9C2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A3A68B47-C442-4C58-8682-631AEF78110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D5FE6EF8-7DB9-43FF-BFC9-2CC90A3A34A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7C6A6F9F-A86C-41C4-B5D2-8F4971C74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2938B105-433A-4B0E-B0BF-A823A139EC2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4" name="TextBox 13">
            <a:extLst>
              <a:ext uri="{FF2B5EF4-FFF2-40B4-BE49-F238E27FC236}">
                <a16:creationId xmlns:a16="http://schemas.microsoft.com/office/drawing/2014/main" id="{D46622C8-D4E9-4750-B60E-157E325CA3B6}"/>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38135223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VADO_Title_3Pictur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3DE48-B024-42FE-A589-94D3928DDE3E}"/>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2800" b="1" i="0" cap="none" spc="0" baseline="0">
                <a:solidFill>
                  <a:schemeClr val="bg2"/>
                </a:solidFill>
                <a:latin typeface="+mn-lt"/>
                <a:ea typeface="Arial" charset="0"/>
                <a:cs typeface="Arial" charset="0"/>
              </a:defRPr>
            </a:lvl1pPr>
          </a:lstStyle>
          <a:p>
            <a:r>
              <a:rPr lang="en-US"/>
              <a:t>Click to edit master title style</a:t>
            </a:r>
          </a:p>
        </p:txBody>
      </p:sp>
      <p:grpSp>
        <p:nvGrpSpPr>
          <p:cNvPr id="22" name="Graphic 7">
            <a:extLst>
              <a:ext uri="{FF2B5EF4-FFF2-40B4-BE49-F238E27FC236}">
                <a16:creationId xmlns:a16="http://schemas.microsoft.com/office/drawing/2014/main" id="{763091BE-2172-405D-AD1F-F8234918A54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17D95149-6991-4645-9A98-5DF591A135E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EBCB8641-C541-4EE1-8B72-BBC9C082BB0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F9538642-2F55-40E5-8DB6-DE75443746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8A0290D2-1526-47F7-B028-46836CEC694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B095FA46-5FA2-434F-8DFF-E498D4D5756C}"/>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B2F87916-97FA-48A1-8812-B2C74DB5759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4" name="TextBox 13">
            <a:extLst>
              <a:ext uri="{FF2B5EF4-FFF2-40B4-BE49-F238E27FC236}">
                <a16:creationId xmlns:a16="http://schemas.microsoft.com/office/drawing/2014/main" id="{2F65BAEC-3A04-4101-B529-A7603B6FB3EB}"/>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solidFill>
                  <a:schemeClr val="tx1"/>
                </a:solidFill>
              </a:rPr>
              <a:pPr algn="ctr"/>
              <a:t>‹#›</a:t>
            </a:fld>
            <a:endParaRPr lang="en-GB" sz="1400" b="1">
              <a:solidFill>
                <a:schemeClr val="tx1"/>
              </a:solidFill>
            </a:endParaRPr>
          </a:p>
        </p:txBody>
      </p:sp>
    </p:spTree>
    <p:extLst>
      <p:ext uri="{BB962C8B-B14F-4D97-AF65-F5344CB8AC3E}">
        <p14:creationId xmlns:p14="http://schemas.microsoft.com/office/powerpoint/2010/main" val="3665593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VADO_Indigo">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CDF2D-7B1A-45E6-BFFF-081AB6E0A43D}"/>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aphic 7">
            <a:extLst>
              <a:ext uri="{FF2B5EF4-FFF2-40B4-BE49-F238E27FC236}">
                <a16:creationId xmlns:a16="http://schemas.microsoft.com/office/drawing/2014/main" id="{0D2E4D33-DA75-464D-9FCD-D327F8D6A6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F41C622C-FF82-407D-874E-FE3F2087F3DC}"/>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6" name="Freeform: Shape 5">
              <a:extLst>
                <a:ext uri="{FF2B5EF4-FFF2-40B4-BE49-F238E27FC236}">
                  <a16:creationId xmlns:a16="http://schemas.microsoft.com/office/drawing/2014/main" id="{39C19FC4-D2C5-493C-8E46-465F70AC1A01}"/>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7" name="Freeform: Shape 6">
              <a:extLst>
                <a:ext uri="{FF2B5EF4-FFF2-40B4-BE49-F238E27FC236}">
                  <a16:creationId xmlns:a16="http://schemas.microsoft.com/office/drawing/2014/main" id="{C860FCC4-878D-4E1C-8F2A-5F0AEB3B167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8" name="Freeform: Shape 7">
              <a:extLst>
                <a:ext uri="{FF2B5EF4-FFF2-40B4-BE49-F238E27FC236}">
                  <a16:creationId xmlns:a16="http://schemas.microsoft.com/office/drawing/2014/main" id="{41210E6B-5479-4D55-9271-7E8CE491D169}"/>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FB0BF1B7-10FB-465D-8264-7191DE282DA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A2DC472-8A52-401B-AC33-37E4511A6D7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44955794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slideLayout" Target="../slideLayouts/slideLayout111.xml"/><Relationship Id="rId50" Type="http://schemas.openxmlformats.org/officeDocument/2006/relationships/slideLayout" Target="../slideLayouts/slideLayout114.xml"/><Relationship Id="rId55" Type="http://schemas.openxmlformats.org/officeDocument/2006/relationships/slideLayout" Target="../slideLayouts/slideLayout119.xml"/><Relationship Id="rId63" Type="http://schemas.openxmlformats.org/officeDocument/2006/relationships/slideLayout" Target="../slideLayouts/slideLayout12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9" Type="http://schemas.openxmlformats.org/officeDocument/2006/relationships/slideLayout" Target="../slideLayouts/slideLayout93.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3" Type="http://schemas.openxmlformats.org/officeDocument/2006/relationships/slideLayout" Target="../slideLayouts/slideLayout117.xml"/><Relationship Id="rId58" Type="http://schemas.openxmlformats.org/officeDocument/2006/relationships/slideLayout" Target="../slideLayouts/slideLayout122.xml"/><Relationship Id="rId5" Type="http://schemas.openxmlformats.org/officeDocument/2006/relationships/slideLayout" Target="../slideLayouts/slideLayout69.xml"/><Relationship Id="rId61" Type="http://schemas.openxmlformats.org/officeDocument/2006/relationships/slideLayout" Target="../slideLayouts/slideLayout125.xml"/><Relationship Id="rId19" Type="http://schemas.openxmlformats.org/officeDocument/2006/relationships/slideLayout" Target="../slideLayouts/slideLayout8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slideLayout" Target="../slideLayouts/slideLayout112.xml"/><Relationship Id="rId56" Type="http://schemas.openxmlformats.org/officeDocument/2006/relationships/slideLayout" Target="../slideLayouts/slideLayout120.xml"/><Relationship Id="rId64" Type="http://schemas.openxmlformats.org/officeDocument/2006/relationships/theme" Target="../theme/theme2.xml"/><Relationship Id="rId8" Type="http://schemas.openxmlformats.org/officeDocument/2006/relationships/slideLayout" Target="../slideLayouts/slideLayout72.xml"/><Relationship Id="rId51" Type="http://schemas.openxmlformats.org/officeDocument/2006/relationships/slideLayout" Target="../slideLayouts/slideLayout115.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59" Type="http://schemas.openxmlformats.org/officeDocument/2006/relationships/slideLayout" Target="../slideLayouts/slideLayout123.xml"/><Relationship Id="rId20" Type="http://schemas.openxmlformats.org/officeDocument/2006/relationships/slideLayout" Target="../slideLayouts/slideLayout84.xml"/><Relationship Id="rId41" Type="http://schemas.openxmlformats.org/officeDocument/2006/relationships/slideLayout" Target="../slideLayouts/slideLayout105.xml"/><Relationship Id="rId54" Type="http://schemas.openxmlformats.org/officeDocument/2006/relationships/slideLayout" Target="../slideLayouts/slideLayout118.xml"/><Relationship Id="rId62" Type="http://schemas.openxmlformats.org/officeDocument/2006/relationships/slideLayout" Target="../slideLayouts/slideLayout12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49" Type="http://schemas.openxmlformats.org/officeDocument/2006/relationships/slideLayout" Target="../slideLayouts/slideLayout113.xml"/><Relationship Id="rId57" Type="http://schemas.openxmlformats.org/officeDocument/2006/relationships/slideLayout" Target="../slideLayouts/slideLayout121.xml"/><Relationship Id="rId10" Type="http://schemas.openxmlformats.org/officeDocument/2006/relationships/slideLayout" Target="../slideLayouts/slideLayout74.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52" Type="http://schemas.openxmlformats.org/officeDocument/2006/relationships/slideLayout" Target="../slideLayouts/slideLayout116.xml"/><Relationship Id="rId60" Type="http://schemas.openxmlformats.org/officeDocument/2006/relationships/slideLayout" Target="../slideLayouts/slideLayout12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 name="Graphic 7">
            <a:extLst>
              <a:ext uri="{FF2B5EF4-FFF2-40B4-BE49-F238E27FC236}">
                <a16:creationId xmlns:a16="http://schemas.microsoft.com/office/drawing/2014/main" id="{9FD3ED65-A5FD-46FC-A311-491E50C95A8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83CE60AD-79BB-45D2-AC24-6A28E80D140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sz="1800">
                <a:solidFill>
                  <a:schemeClr val="tx2"/>
                </a:solidFill>
              </a:endParaRPr>
            </a:p>
          </p:txBody>
        </p:sp>
        <p:sp>
          <p:nvSpPr>
            <p:cNvPr id="13" name="Freeform: Shape 12">
              <a:extLst>
                <a:ext uri="{FF2B5EF4-FFF2-40B4-BE49-F238E27FC236}">
                  <a16:creationId xmlns:a16="http://schemas.microsoft.com/office/drawing/2014/main" id="{51AB5355-1CAE-4F54-8C17-DBEB16CA9FB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4" name="Freeform: Shape 13">
              <a:extLst>
                <a:ext uri="{FF2B5EF4-FFF2-40B4-BE49-F238E27FC236}">
                  <a16:creationId xmlns:a16="http://schemas.microsoft.com/office/drawing/2014/main" id="{30D68BB4-1151-413A-A3C3-2FEE883A2E8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5" name="Freeform: Shape 14">
              <a:extLst>
                <a:ext uri="{FF2B5EF4-FFF2-40B4-BE49-F238E27FC236}">
                  <a16:creationId xmlns:a16="http://schemas.microsoft.com/office/drawing/2014/main" id="{8A9C3E2B-95F2-4814-951F-2F60F3B6C0E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6" name="Freeform: Shape 15">
              <a:extLst>
                <a:ext uri="{FF2B5EF4-FFF2-40B4-BE49-F238E27FC236}">
                  <a16:creationId xmlns:a16="http://schemas.microsoft.com/office/drawing/2014/main" id="{5CEB7A8A-442F-42CE-8335-9222484074C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sp>
          <p:nvSpPr>
            <p:cNvPr id="17" name="Freeform: Shape 16">
              <a:extLst>
                <a:ext uri="{FF2B5EF4-FFF2-40B4-BE49-F238E27FC236}">
                  <a16:creationId xmlns:a16="http://schemas.microsoft.com/office/drawing/2014/main" id="{79C93C87-6DC1-432B-B024-D325F357D5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sz="1800">
                <a:solidFill>
                  <a:schemeClr val="bg2"/>
                </a:solidFill>
              </a:endParaRPr>
            </a:p>
          </p:txBody>
        </p:sp>
      </p:grpSp>
    </p:spTree>
    <p:extLst>
      <p:ext uri="{BB962C8B-B14F-4D97-AF65-F5344CB8AC3E}">
        <p14:creationId xmlns:p14="http://schemas.microsoft.com/office/powerpoint/2010/main" val="147683964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4008" r:id="rId4"/>
    <p:sldLayoutId id="2147484009" r:id="rId5"/>
    <p:sldLayoutId id="2147484010" r:id="rId6"/>
    <p:sldLayoutId id="2147483949" r:id="rId7"/>
    <p:sldLayoutId id="2147484019" r:id="rId8"/>
    <p:sldLayoutId id="2147483950" r:id="rId9"/>
    <p:sldLayoutId id="2147483951" r:id="rId10"/>
    <p:sldLayoutId id="2147483952" r:id="rId11"/>
    <p:sldLayoutId id="2147484020" r:id="rId12"/>
    <p:sldLayoutId id="2147483953" r:id="rId13"/>
    <p:sldLayoutId id="2147484022" r:id="rId14"/>
    <p:sldLayoutId id="2147484021" r:id="rId15"/>
    <p:sldLayoutId id="2147484024" r:id="rId16"/>
    <p:sldLayoutId id="2147483989" r:id="rId17"/>
    <p:sldLayoutId id="214748402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 id="2147484015" r:id="rId29"/>
    <p:sldLayoutId id="2147484016" r:id="rId30"/>
    <p:sldLayoutId id="2147483964" r:id="rId31"/>
    <p:sldLayoutId id="2147483965" r:id="rId32"/>
    <p:sldLayoutId id="2147483966" r:id="rId33"/>
    <p:sldLayoutId id="2147483967" r:id="rId34"/>
    <p:sldLayoutId id="2147483972" r:id="rId35"/>
    <p:sldLayoutId id="2147483973" r:id="rId36"/>
    <p:sldLayoutId id="2147483974" r:id="rId37"/>
    <p:sldLayoutId id="2147483975" r:id="rId38"/>
    <p:sldLayoutId id="2147483976" r:id="rId39"/>
    <p:sldLayoutId id="2147483977" r:id="rId40"/>
    <p:sldLayoutId id="2147483978" r:id="rId41"/>
    <p:sldLayoutId id="2147483979" r:id="rId42"/>
    <p:sldLayoutId id="2147483980" r:id="rId43"/>
    <p:sldLayoutId id="2147483981" r:id="rId44"/>
    <p:sldLayoutId id="2147484017" r:id="rId45"/>
    <p:sldLayoutId id="2147484018" r:id="rId46"/>
    <p:sldLayoutId id="2147483982" r:id="rId47"/>
    <p:sldLayoutId id="2147483983" r:id="rId48"/>
    <p:sldLayoutId id="2147483984" r:id="rId49"/>
    <p:sldLayoutId id="2147483985" r:id="rId50"/>
    <p:sldLayoutId id="2147483968" r:id="rId51"/>
    <p:sldLayoutId id="2147483986" r:id="rId52"/>
    <p:sldLayoutId id="2147484011" r:id="rId53"/>
    <p:sldLayoutId id="2147484012" r:id="rId54"/>
    <p:sldLayoutId id="2147484013" r:id="rId55"/>
    <p:sldLayoutId id="2147484014" r:id="rId56"/>
    <p:sldLayoutId id="2147483970" r:id="rId57"/>
    <p:sldLayoutId id="2147483987" r:id="rId58"/>
    <p:sldLayoutId id="2147483988" r:id="rId59"/>
    <p:sldLayoutId id="2147484025" r:id="rId60"/>
    <p:sldLayoutId id="2147484026" r:id="rId61"/>
    <p:sldLayoutId id="2147484027" r:id="rId62"/>
    <p:sldLayoutId id="2147484093" r:id="rId63"/>
    <p:sldLayoutId id="2147484029" r:id="rId64"/>
  </p:sldLayoutIdLst>
  <p:hf hdr="0" ftr="0" dt="0"/>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35" userDrawn="1">
          <p15:clr>
            <a:srgbClr val="F26B43"/>
          </p15:clr>
        </p15:guide>
        <p15:guide id="2" orient="horz" pos="2159" userDrawn="1">
          <p15:clr>
            <a:srgbClr val="F26B43"/>
          </p15:clr>
        </p15:guide>
        <p15:guide id="3" orient="horz" pos="195" userDrawn="1">
          <p15:clr>
            <a:srgbClr val="F26B43"/>
          </p15:clr>
        </p15:guide>
        <p15:guide id="4" orient="horz" pos="271" userDrawn="1">
          <p15:clr>
            <a:srgbClr val="F26B43"/>
          </p15:clr>
        </p15:guide>
        <p15:guide id="5" orient="horz" pos="1215" userDrawn="1">
          <p15:clr>
            <a:srgbClr val="F26B43"/>
          </p15:clr>
        </p15:guide>
        <p15:guide id="6" orient="horz" pos="1177" userDrawn="1">
          <p15:clr>
            <a:srgbClr val="F26B43"/>
          </p15:clr>
        </p15:guide>
        <p15:guide id="8" orient="horz" pos="1253" userDrawn="1">
          <p15:clr>
            <a:srgbClr val="F26B43"/>
          </p15:clr>
        </p15:guide>
        <p15:guide id="9" pos="6827" userDrawn="1">
          <p15:clr>
            <a:srgbClr val="F26B43"/>
          </p15:clr>
        </p15:guide>
        <p15:guide id="10" pos="6706" userDrawn="1">
          <p15:clr>
            <a:srgbClr val="F26B43"/>
          </p15:clr>
        </p15:guide>
        <p15:guide id="11" pos="6948" userDrawn="1">
          <p15:clr>
            <a:srgbClr val="F26B43"/>
          </p15:clr>
        </p15:guide>
        <p15:guide id="16" pos="3884" userDrawn="1">
          <p15:clr>
            <a:srgbClr val="F26B43"/>
          </p15:clr>
        </p15:guide>
        <p15:guide id="17" pos="3641" userDrawn="1">
          <p15:clr>
            <a:srgbClr val="F26B43"/>
          </p15:clr>
        </p15:guide>
        <p15:guide id="18" pos="9772" userDrawn="1">
          <p15:clr>
            <a:srgbClr val="F26B43"/>
          </p15:clr>
        </p15:guide>
        <p15:guide id="19" pos="10012" userDrawn="1">
          <p15:clr>
            <a:srgbClr val="F26B43"/>
          </p15:clr>
        </p15:guide>
        <p15:guide id="20" pos="818" userDrawn="1">
          <p15:clr>
            <a:srgbClr val="F26B43"/>
          </p15:clr>
        </p15:guide>
        <p15:guide id="21" pos="578" userDrawn="1">
          <p15:clr>
            <a:srgbClr val="F26B43"/>
          </p15:clr>
        </p15:guide>
        <p15:guide id="22" pos="12836" userDrawn="1">
          <p15:clr>
            <a:srgbClr val="F26B43"/>
          </p15:clr>
        </p15:guide>
        <p15:guide id="23" pos="130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 name="Graphic 7">
            <a:extLst>
              <a:ext uri="{FF2B5EF4-FFF2-40B4-BE49-F238E27FC236}">
                <a16:creationId xmlns:a16="http://schemas.microsoft.com/office/drawing/2014/main" id="{9FD3ED65-A5FD-46FC-A311-491E50C95A8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83CE60AD-79BB-45D2-AC24-6A28E80D140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51AB5355-1CAE-4F54-8C17-DBEB16CA9FB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0D68BB4-1151-413A-A3C3-2FEE883A2E8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8A9C3E2B-95F2-4814-951F-2F60F3B6C0E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5CEB7A8A-442F-42CE-8335-9222484074C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79C93C87-6DC1-432B-B024-D325F357D5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2" name="TextBox 1">
            <a:extLst>
              <a:ext uri="{FF2B5EF4-FFF2-40B4-BE49-F238E27FC236}">
                <a16:creationId xmlns:a16="http://schemas.microsoft.com/office/drawing/2014/main" id="{FC5B7458-8FFA-472E-9836-481116A1F41A}"/>
              </a:ext>
            </a:extLst>
          </p:cNvPr>
          <p:cNvSpPr txBox="1"/>
          <p:nvPr userDrawn="1"/>
        </p:nvSpPr>
        <p:spPr>
          <a:xfrm>
            <a:off x="11178690" y="6257428"/>
            <a:ext cx="710214" cy="307777"/>
          </a:xfrm>
          <a:prstGeom prst="rect">
            <a:avLst/>
          </a:prstGeom>
          <a:noFill/>
        </p:spPr>
        <p:txBody>
          <a:bodyPr wrap="square" rtlCol="0">
            <a:spAutoFit/>
          </a:bodyPr>
          <a:lstStyle/>
          <a:p>
            <a:pPr algn="ctr"/>
            <a:fld id="{CF778F92-9E8D-48B7-AA39-012994259C08}" type="slidenum">
              <a:rPr lang="en-GB" sz="1400" b="1" smtClean="0"/>
              <a:pPr algn="ctr"/>
              <a:t>‹#›</a:t>
            </a:fld>
            <a:endParaRPr lang="en-GB" sz="1400" b="1"/>
          </a:p>
        </p:txBody>
      </p:sp>
    </p:spTree>
    <p:extLst>
      <p:ext uri="{BB962C8B-B14F-4D97-AF65-F5344CB8AC3E}">
        <p14:creationId xmlns:p14="http://schemas.microsoft.com/office/powerpoint/2010/main" val="1476839641"/>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 id="2147484066" r:id="rId36"/>
    <p:sldLayoutId id="2147484067" r:id="rId37"/>
    <p:sldLayoutId id="2147484068" r:id="rId38"/>
    <p:sldLayoutId id="2147484069" r:id="rId39"/>
    <p:sldLayoutId id="2147484070" r:id="rId40"/>
    <p:sldLayoutId id="2147484071" r:id="rId41"/>
    <p:sldLayoutId id="2147484072" r:id="rId42"/>
    <p:sldLayoutId id="2147484073" r:id="rId43"/>
    <p:sldLayoutId id="2147484074" r:id="rId44"/>
    <p:sldLayoutId id="2147484075" r:id="rId45"/>
    <p:sldLayoutId id="2147484076" r:id="rId46"/>
    <p:sldLayoutId id="2147484077" r:id="rId47"/>
    <p:sldLayoutId id="2147484078" r:id="rId48"/>
    <p:sldLayoutId id="2147484079" r:id="rId49"/>
    <p:sldLayoutId id="2147484080" r:id="rId50"/>
    <p:sldLayoutId id="2147484081" r:id="rId51"/>
    <p:sldLayoutId id="2147484082" r:id="rId52"/>
    <p:sldLayoutId id="2147484083" r:id="rId53"/>
    <p:sldLayoutId id="2147484084" r:id="rId54"/>
    <p:sldLayoutId id="2147484085" r:id="rId55"/>
    <p:sldLayoutId id="2147484086" r:id="rId56"/>
    <p:sldLayoutId id="2147484087" r:id="rId57"/>
    <p:sldLayoutId id="2147484088" r:id="rId58"/>
    <p:sldLayoutId id="2147484089" r:id="rId59"/>
    <p:sldLayoutId id="2147484090" r:id="rId60"/>
    <p:sldLayoutId id="2147484091" r:id="rId61"/>
    <p:sldLayoutId id="2147484092" r:id="rId62"/>
    <p:sldLayoutId id="2147484028" r:id="rId6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4" userDrawn="1">
          <p15:clr>
            <a:srgbClr val="F26B43"/>
          </p15:clr>
        </p15:guide>
        <p15:guide id="2" orient="horz" pos="3838" userDrawn="1">
          <p15:clr>
            <a:srgbClr val="F26B43"/>
          </p15:clr>
        </p15:guide>
        <p15:guide id="3" orient="horz" pos="346" userDrawn="1">
          <p15:clr>
            <a:srgbClr val="F26B43"/>
          </p15:clr>
        </p15:guide>
        <p15:guide id="4" orient="horz" pos="482" userDrawn="1">
          <p15:clr>
            <a:srgbClr val="F26B43"/>
          </p15:clr>
        </p15:guide>
        <p15:guide id="5" orient="horz" pos="2160">
          <p15:clr>
            <a:srgbClr val="F26B43"/>
          </p15:clr>
        </p15:guide>
        <p15:guide id="6" orient="horz" pos="2092" userDrawn="1">
          <p15:clr>
            <a:srgbClr val="F26B43"/>
          </p15:clr>
        </p15:guide>
        <p15:guide id="8" orient="horz" pos="2228" userDrawn="1">
          <p15:clr>
            <a:srgbClr val="F26B43"/>
          </p15:clr>
        </p15:guide>
        <p15:guide id="9" pos="3840">
          <p15:clr>
            <a:srgbClr val="F26B43"/>
          </p15:clr>
        </p15:guide>
        <p15:guide id="10" pos="3772" userDrawn="1">
          <p15:clr>
            <a:srgbClr val="F26B43"/>
          </p15:clr>
        </p15:guide>
        <p15:guide id="11" pos="3908" userDrawn="1">
          <p15:clr>
            <a:srgbClr val="F26B43"/>
          </p15:clr>
        </p15:guide>
        <p15:guide id="16" pos="2184" userDrawn="1">
          <p15:clr>
            <a:srgbClr val="F26B43"/>
          </p15:clr>
        </p15:guide>
        <p15:guide id="17" pos="2048" userDrawn="1">
          <p15:clr>
            <a:srgbClr val="F26B43"/>
          </p15:clr>
        </p15:guide>
        <p15:guide id="18" pos="5496" userDrawn="1">
          <p15:clr>
            <a:srgbClr val="F26B43"/>
          </p15:clr>
        </p15:guide>
        <p15:guide id="19" pos="5632" userDrawn="1">
          <p15:clr>
            <a:srgbClr val="F26B43"/>
          </p15:clr>
        </p15:guide>
        <p15:guide id="20" pos="461" userDrawn="1">
          <p15:clr>
            <a:srgbClr val="F26B43"/>
          </p15:clr>
        </p15:guide>
        <p15:guide id="21" pos="325" userDrawn="1">
          <p15:clr>
            <a:srgbClr val="F26B43"/>
          </p15:clr>
        </p15:guide>
        <p15:guide id="22" pos="7219" userDrawn="1">
          <p15:clr>
            <a:srgbClr val="F26B43"/>
          </p15:clr>
        </p15:guide>
        <p15:guide id="23" pos="735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64.xml"/><Relationship Id="rId4" Type="http://schemas.openxmlformats.org/officeDocument/2006/relationships/hyperlink" Target="https://www.iisd.org/articles/road-sustainable-transpor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64.xml"/><Relationship Id="rId6" Type="http://schemas.openxmlformats.org/officeDocument/2006/relationships/image" Target="../media/image73.png"/><Relationship Id="rId5" Type="http://schemas.openxmlformats.org/officeDocument/2006/relationships/image" Target="../media/image72.emf"/><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64.xml"/><Relationship Id="rId6" Type="http://schemas.openxmlformats.org/officeDocument/2006/relationships/image" Target="../media/image70.png"/><Relationship Id="rId5" Type="http://schemas.openxmlformats.org/officeDocument/2006/relationships/image" Target="../media/image76.sv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3.emf"/><Relationship Id="rId4" Type="http://schemas.openxmlformats.org/officeDocument/2006/relationships/image" Target="../media/image78.svg"/><Relationship Id="rId9" Type="http://schemas.openxmlformats.org/officeDocument/2006/relationships/hyperlink" Target="https://www.iflscience.com/technology/will-self-driving-cars-reduce-energy-use-and-make-travel-better-environmen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2.emf"/><Relationship Id="rId2" Type="http://schemas.microsoft.com/office/2018/10/relationships/comments" Target="../comments/modernComment_1231_FBA4AC98.xml"/><Relationship Id="rId1" Type="http://schemas.openxmlformats.org/officeDocument/2006/relationships/slideLayout" Target="../slideLayouts/slideLayout99.xml"/><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8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emf"/></Relationships>
</file>

<file path=ppt/slides/_rels/slide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3.xml"/><Relationship Id="rId1" Type="http://schemas.openxmlformats.org/officeDocument/2006/relationships/slideLayout" Target="../slideLayouts/slideLayout63.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19.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microsoft.com/office/2018/10/relationships/comments" Target="../comments/modernComment_122A_8E26AD57.xml"/><Relationship Id="rId2" Type="http://schemas.openxmlformats.org/officeDocument/2006/relationships/notesSlide" Target="../notesSlides/notesSlide29.xml"/><Relationship Id="rId1" Type="http://schemas.openxmlformats.org/officeDocument/2006/relationships/slideLayout" Target="../slideLayouts/slideLayout74.xml"/><Relationship Id="rId6" Type="http://schemas.openxmlformats.org/officeDocument/2006/relationships/image" Target="../media/image83.emf"/><Relationship Id="rId5" Type="http://schemas.openxmlformats.org/officeDocument/2006/relationships/image" Target="../media/image98.png"/><Relationship Id="rId4" Type="http://schemas.openxmlformats.org/officeDocument/2006/relationships/image" Target="../media/image89.emf"/></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7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svg"/></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72.emf"/><Relationship Id="rId1" Type="http://schemas.openxmlformats.org/officeDocument/2006/relationships/slideLayout" Target="../slideLayouts/slideLayout99.xml"/></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74.xml"/><Relationship Id="rId4" Type="http://schemas.openxmlformats.org/officeDocument/2006/relationships/image" Target="../media/image83.emf"/></Relationships>
</file>

<file path=ppt/slides/_rels/slide35.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32.xml"/><Relationship Id="rId1" Type="http://schemas.openxmlformats.org/officeDocument/2006/relationships/slideLayout" Target="../slideLayouts/slideLayout99.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99.xml"/><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7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5.xml"/><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6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svg"/></Relationships>
</file>

<file path=ppt/slides/_rels/slide4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99.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706763-9E43-0949-8187-36B5842BC12E}"/>
              </a:ext>
            </a:extLst>
          </p:cNvPr>
          <p:cNvSpPr txBox="1"/>
          <p:nvPr/>
        </p:nvSpPr>
        <p:spPr>
          <a:xfrm>
            <a:off x="619002" y="670955"/>
            <a:ext cx="9705109" cy="369332"/>
          </a:xfrm>
          <a:prstGeom prst="rect">
            <a:avLst/>
          </a:prstGeom>
          <a:noFill/>
        </p:spPr>
        <p:txBody>
          <a:bodyPr wrap="square" rtlCol="0">
            <a:spAutoFit/>
          </a:bodyPr>
          <a:lstStyle/>
          <a:p>
            <a:r>
              <a:rPr lang="en-GB">
                <a:solidFill>
                  <a:schemeClr val="bg1"/>
                </a:solidFill>
              </a:rPr>
              <a:t>While we are waiting for everyone to join…</a:t>
            </a:r>
          </a:p>
        </p:txBody>
      </p:sp>
      <p:sp>
        <p:nvSpPr>
          <p:cNvPr id="5" name="Google Shape;2981;p275">
            <a:extLst>
              <a:ext uri="{FF2B5EF4-FFF2-40B4-BE49-F238E27FC236}">
                <a16:creationId xmlns:a16="http://schemas.microsoft.com/office/drawing/2014/main" id="{97C3CAC4-0620-A945-BC72-7A1AE1AB2D78}"/>
              </a:ext>
            </a:extLst>
          </p:cNvPr>
          <p:cNvSpPr txBox="1"/>
          <p:nvPr/>
        </p:nvSpPr>
        <p:spPr>
          <a:xfrm>
            <a:off x="2231405" y="5903061"/>
            <a:ext cx="8255250" cy="794828"/>
          </a:xfrm>
          <a:prstGeom prst="rect">
            <a:avLst/>
          </a:prstGeom>
          <a:noFill/>
          <a:ln>
            <a:noFill/>
          </a:ln>
        </p:spPr>
        <p:txBody>
          <a:bodyPr spcFirstLastPara="1" wrap="square" lIns="68569" tIns="68569" rIns="68569" bIns="68569" anchor="ctr" anchorCtr="0">
            <a:noAutofit/>
          </a:bodyPr>
          <a:lstStyle/>
          <a:p>
            <a:pPr algn="ctr">
              <a:lnSpc>
                <a:spcPct val="150000"/>
              </a:lnSpc>
              <a:spcBef>
                <a:spcPts val="750"/>
              </a:spcBef>
            </a:pPr>
            <a:r>
              <a:rPr lang="en-GB">
                <a:solidFill>
                  <a:srgbClr val="FFFFFF"/>
                </a:solidFill>
                <a:latin typeface="Century Gothic"/>
                <a:ea typeface="Century Gothic"/>
                <a:cs typeface="Century Gothic"/>
                <a:sym typeface="Century Gothic"/>
              </a:rPr>
              <a:t>Let me know your guess in the chat</a:t>
            </a:r>
            <a:endParaRPr lang="en-GB">
              <a:solidFill>
                <a:srgbClr val="FFFFFF"/>
              </a:solidFill>
            </a:endParaRPr>
          </a:p>
        </p:txBody>
      </p:sp>
      <p:pic>
        <p:nvPicPr>
          <p:cNvPr id="6" name="Google Shape;1852;p172">
            <a:extLst>
              <a:ext uri="{FF2B5EF4-FFF2-40B4-BE49-F238E27FC236}">
                <a16:creationId xmlns:a16="http://schemas.microsoft.com/office/drawing/2014/main" id="{5046461F-D806-9540-B9C4-9C23BDF9B877}"/>
              </a:ext>
            </a:extLst>
          </p:cNvPr>
          <p:cNvPicPr preferRelativeResize="0"/>
          <p:nvPr/>
        </p:nvPicPr>
        <p:blipFill>
          <a:blip r:embed="rId3">
            <a:alphaModFix/>
          </a:blip>
          <a:stretch>
            <a:fillRect/>
          </a:stretch>
        </p:blipFill>
        <p:spPr>
          <a:xfrm>
            <a:off x="8529644" y="6070168"/>
            <a:ext cx="460613" cy="460613"/>
          </a:xfrm>
          <a:prstGeom prst="rect">
            <a:avLst/>
          </a:prstGeom>
          <a:noFill/>
          <a:ln>
            <a:noFill/>
          </a:ln>
        </p:spPr>
      </p:pic>
      <p:sp>
        <p:nvSpPr>
          <p:cNvPr id="8" name="TextBox 7">
            <a:extLst>
              <a:ext uri="{FF2B5EF4-FFF2-40B4-BE49-F238E27FC236}">
                <a16:creationId xmlns:a16="http://schemas.microsoft.com/office/drawing/2014/main" id="{A142A33B-DD36-49DA-B4E6-8C9A689D5337}"/>
              </a:ext>
            </a:extLst>
          </p:cNvPr>
          <p:cNvSpPr txBox="1"/>
          <p:nvPr/>
        </p:nvSpPr>
        <p:spPr>
          <a:xfrm>
            <a:off x="2107682" y="1992624"/>
            <a:ext cx="8502696" cy="830997"/>
          </a:xfrm>
          <a:prstGeom prst="rect">
            <a:avLst/>
          </a:prstGeom>
          <a:noFill/>
        </p:spPr>
        <p:txBody>
          <a:bodyPr wrap="square" lIns="91440" tIns="45720" rIns="91440" bIns="45720" rtlCol="0" anchor="t">
            <a:spAutoFit/>
          </a:bodyPr>
          <a:lstStyle/>
          <a:p>
            <a:pPr algn="ctr"/>
            <a:r>
              <a:rPr lang="en-GB" sz="2400" u="none" strike="noStrike">
                <a:solidFill>
                  <a:schemeClr val="bg1"/>
                </a:solidFill>
                <a:effectLst/>
              </a:rPr>
              <a:t>What is the recent ratio of data-related job postings to data analysts looking for new positions?</a:t>
            </a:r>
            <a:endParaRPr lang="en-GB" sz="2400">
              <a:solidFill>
                <a:schemeClr val="bg1"/>
              </a:solidFill>
            </a:endParaRPr>
          </a:p>
        </p:txBody>
      </p:sp>
      <p:sp>
        <p:nvSpPr>
          <p:cNvPr id="9" name="TextBox 8">
            <a:extLst>
              <a:ext uri="{FF2B5EF4-FFF2-40B4-BE49-F238E27FC236}">
                <a16:creationId xmlns:a16="http://schemas.microsoft.com/office/drawing/2014/main" id="{63BA6244-4A24-4A8D-8B49-BE2F86747DEF}"/>
              </a:ext>
            </a:extLst>
          </p:cNvPr>
          <p:cNvSpPr txBox="1"/>
          <p:nvPr/>
        </p:nvSpPr>
        <p:spPr>
          <a:xfrm>
            <a:off x="970155" y="3745180"/>
            <a:ext cx="5330283" cy="2246769"/>
          </a:xfrm>
          <a:prstGeom prst="rect">
            <a:avLst/>
          </a:prstGeom>
          <a:noFill/>
        </p:spPr>
        <p:txBody>
          <a:bodyPr wrap="square" rtlCol="0">
            <a:spAutoFit/>
          </a:bodyPr>
          <a:lstStyle/>
          <a:p>
            <a:pPr>
              <a:spcAft>
                <a:spcPts val="600"/>
              </a:spcAft>
            </a:pPr>
            <a:r>
              <a:rPr lang="en-GB" sz="2400">
                <a:solidFill>
                  <a:schemeClr val="bg1"/>
                </a:solidFill>
              </a:rPr>
              <a:t>a) 4 to 1</a:t>
            </a:r>
          </a:p>
          <a:p>
            <a:pPr>
              <a:spcAft>
                <a:spcPts val="600"/>
              </a:spcAft>
            </a:pPr>
            <a:r>
              <a:rPr lang="en-GB" sz="2400">
                <a:solidFill>
                  <a:schemeClr val="bg1"/>
                </a:solidFill>
              </a:rPr>
              <a:t>b) 3 to 1</a:t>
            </a:r>
          </a:p>
          <a:p>
            <a:pPr>
              <a:spcAft>
                <a:spcPts val="600"/>
              </a:spcAft>
            </a:pPr>
            <a:r>
              <a:rPr lang="en-GB" sz="2400">
                <a:solidFill>
                  <a:schemeClr val="bg1"/>
                </a:solidFill>
              </a:rPr>
              <a:t>c) 2 to 1</a:t>
            </a:r>
          </a:p>
          <a:p>
            <a:pPr>
              <a:spcAft>
                <a:spcPts val="600"/>
              </a:spcAft>
            </a:pPr>
            <a:r>
              <a:rPr lang="en-GB" sz="2400">
                <a:solidFill>
                  <a:schemeClr val="bg1"/>
                </a:solidFill>
              </a:rPr>
              <a:t>d) 1 to 1</a:t>
            </a:r>
          </a:p>
          <a:p>
            <a:pPr marL="342900" indent="-342900">
              <a:spcAft>
                <a:spcPts val="600"/>
              </a:spcAft>
              <a:buAutoNum type="alphaUcParenR"/>
            </a:pPr>
            <a:endParaRPr lang="en-GB" sz="2400">
              <a:solidFill>
                <a:schemeClr val="bg1"/>
              </a:solidFill>
            </a:endParaRPr>
          </a:p>
        </p:txBody>
      </p:sp>
    </p:spTree>
    <p:extLst>
      <p:ext uri="{BB962C8B-B14F-4D97-AF65-F5344CB8AC3E}">
        <p14:creationId xmlns:p14="http://schemas.microsoft.com/office/powerpoint/2010/main" val="226336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B18B-53CD-4264-8633-3DE231B6CE8C}"/>
              </a:ext>
            </a:extLst>
          </p:cNvPr>
          <p:cNvSpPr txBox="1">
            <a:spLocks/>
          </p:cNvSpPr>
          <p:nvPr/>
        </p:nvSpPr>
        <p:spPr>
          <a:xfrm>
            <a:off x="515939" y="557525"/>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Question 3: </a:t>
            </a:r>
          </a:p>
        </p:txBody>
      </p:sp>
      <p:sp>
        <p:nvSpPr>
          <p:cNvPr id="3" name="Google Shape;2981;p275">
            <a:extLst>
              <a:ext uri="{FF2B5EF4-FFF2-40B4-BE49-F238E27FC236}">
                <a16:creationId xmlns:a16="http://schemas.microsoft.com/office/drawing/2014/main" id="{A85A8A93-85B5-45E6-AFD1-8BA4216965BA}"/>
              </a:ext>
            </a:extLst>
          </p:cNvPr>
          <p:cNvSpPr txBox="1"/>
          <p:nvPr/>
        </p:nvSpPr>
        <p:spPr>
          <a:xfrm>
            <a:off x="1422149" y="5795368"/>
            <a:ext cx="8255250" cy="794828"/>
          </a:xfrm>
          <a:prstGeom prst="rect">
            <a:avLst/>
          </a:prstGeom>
          <a:noFill/>
          <a:ln>
            <a:noFill/>
          </a:ln>
        </p:spPr>
        <p:txBody>
          <a:bodyPr spcFirstLastPara="1" wrap="square" lIns="68569" tIns="68569" rIns="68569" bIns="68569" anchor="ctr" anchorCtr="0">
            <a:noAutofit/>
          </a:bodyPr>
          <a:lstStyle/>
          <a:p>
            <a:pPr algn="ctr">
              <a:lnSpc>
                <a:spcPct val="150000"/>
              </a:lnSpc>
              <a:spcBef>
                <a:spcPts val="750"/>
              </a:spcBef>
            </a:pPr>
            <a:r>
              <a:rPr lang="en-GB">
                <a:solidFill>
                  <a:srgbClr val="FFFFFF"/>
                </a:solidFill>
                <a:latin typeface="Century Gothic"/>
                <a:ea typeface="Century Gothic"/>
                <a:cs typeface="Century Gothic"/>
                <a:sym typeface="Century Gothic"/>
              </a:rPr>
              <a:t>Unmute yourself to answer</a:t>
            </a:r>
            <a:endParaRPr lang="en-GB">
              <a:solidFill>
                <a:srgbClr val="FFFFFF"/>
              </a:solidFill>
            </a:endParaRPr>
          </a:p>
        </p:txBody>
      </p:sp>
      <p:pic>
        <p:nvPicPr>
          <p:cNvPr id="4" name="Picture 6" descr="Microphone Free Icon">
            <a:extLst>
              <a:ext uri="{FF2B5EF4-FFF2-40B4-BE49-F238E27FC236}">
                <a16:creationId xmlns:a16="http://schemas.microsoft.com/office/drawing/2014/main" id="{437A44BF-A990-4983-BE6B-08F30DD4438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228573" y="5899382"/>
            <a:ext cx="537210" cy="5372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56A5C2-2F35-45A1-960C-9A4255CDCDAA}"/>
              </a:ext>
            </a:extLst>
          </p:cNvPr>
          <p:cNvSpPr txBox="1"/>
          <p:nvPr/>
        </p:nvSpPr>
        <p:spPr>
          <a:xfrm>
            <a:off x="4413452" y="3745181"/>
            <a:ext cx="5780314" cy="584775"/>
          </a:xfrm>
          <a:prstGeom prst="rect">
            <a:avLst/>
          </a:prstGeom>
          <a:noFill/>
        </p:spPr>
        <p:txBody>
          <a:bodyPr wrap="square" rtlCol="0">
            <a:spAutoFit/>
          </a:bodyPr>
          <a:lstStyle/>
          <a:p>
            <a:r>
              <a:rPr lang="en-GB" sz="3200" b="1">
                <a:solidFill>
                  <a:srgbClr val="2BEF55"/>
                </a:solidFill>
              </a:rPr>
              <a:t>True</a:t>
            </a:r>
            <a:r>
              <a:rPr lang="en-GB" sz="3200" b="1">
                <a:solidFill>
                  <a:schemeClr val="bg1"/>
                </a:solidFill>
              </a:rPr>
              <a:t> </a:t>
            </a:r>
            <a:r>
              <a:rPr lang="en-GB" sz="3200">
                <a:solidFill>
                  <a:schemeClr val="bg1"/>
                </a:solidFill>
              </a:rPr>
              <a:t>or </a:t>
            </a:r>
            <a:r>
              <a:rPr lang="en-GB" sz="3200" b="1">
                <a:solidFill>
                  <a:srgbClr val="FF0000"/>
                </a:solidFill>
              </a:rPr>
              <a:t>false</a:t>
            </a:r>
            <a:r>
              <a:rPr lang="en-GB" sz="3200">
                <a:solidFill>
                  <a:schemeClr val="bg1"/>
                </a:solidFill>
              </a:rPr>
              <a:t>?</a:t>
            </a:r>
          </a:p>
        </p:txBody>
      </p:sp>
      <p:sp>
        <p:nvSpPr>
          <p:cNvPr id="6" name="TextBox 5">
            <a:extLst>
              <a:ext uri="{FF2B5EF4-FFF2-40B4-BE49-F238E27FC236}">
                <a16:creationId xmlns:a16="http://schemas.microsoft.com/office/drawing/2014/main" id="{EF369205-532A-48C6-961F-5209521438EB}"/>
              </a:ext>
            </a:extLst>
          </p:cNvPr>
          <p:cNvSpPr txBox="1"/>
          <p:nvPr/>
        </p:nvSpPr>
        <p:spPr>
          <a:xfrm>
            <a:off x="956779" y="2058942"/>
            <a:ext cx="10278441" cy="461665"/>
          </a:xfrm>
          <a:prstGeom prst="rect">
            <a:avLst/>
          </a:prstGeom>
          <a:noFill/>
        </p:spPr>
        <p:txBody>
          <a:bodyPr wrap="square" rtlCol="0">
            <a:spAutoFit/>
          </a:bodyPr>
          <a:lstStyle/>
          <a:p>
            <a:pPr algn="ctr"/>
            <a:r>
              <a:rPr lang="en-GB" sz="2400">
                <a:solidFill>
                  <a:schemeClr val="bg1"/>
                </a:solidFill>
              </a:rPr>
              <a:t>Dropbox is built almost exclusively on Python.</a:t>
            </a:r>
          </a:p>
        </p:txBody>
      </p:sp>
    </p:spTree>
    <p:extLst>
      <p:ext uri="{BB962C8B-B14F-4D97-AF65-F5344CB8AC3E}">
        <p14:creationId xmlns:p14="http://schemas.microsoft.com/office/powerpoint/2010/main" val="1254657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920DD1-1674-7D48-9A38-948C196EC6F7}"/>
              </a:ext>
            </a:extLst>
          </p:cNvPr>
          <p:cNvSpPr txBox="1">
            <a:spLocks/>
          </p:cNvSpPr>
          <p:nvPr/>
        </p:nvSpPr>
        <p:spPr>
          <a:xfrm>
            <a:off x="515939" y="557525"/>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Question 3: </a:t>
            </a:r>
          </a:p>
        </p:txBody>
      </p:sp>
      <p:sp>
        <p:nvSpPr>
          <p:cNvPr id="13" name="TextBox 12">
            <a:extLst>
              <a:ext uri="{FF2B5EF4-FFF2-40B4-BE49-F238E27FC236}">
                <a16:creationId xmlns:a16="http://schemas.microsoft.com/office/drawing/2014/main" id="{DEF9F7C1-C1DB-4FDA-8922-5C75DCA9475B}"/>
              </a:ext>
            </a:extLst>
          </p:cNvPr>
          <p:cNvSpPr txBox="1"/>
          <p:nvPr/>
        </p:nvSpPr>
        <p:spPr>
          <a:xfrm>
            <a:off x="3228947" y="3988708"/>
            <a:ext cx="3057247" cy="523220"/>
          </a:xfrm>
          <a:prstGeom prst="rect">
            <a:avLst/>
          </a:prstGeom>
          <a:noFill/>
        </p:spPr>
        <p:txBody>
          <a:bodyPr wrap="none" rtlCol="0">
            <a:spAutoFit/>
          </a:bodyPr>
          <a:lstStyle/>
          <a:p>
            <a:r>
              <a:rPr lang="en-GB" sz="2800">
                <a:solidFill>
                  <a:schemeClr val="bg1"/>
                </a:solidFill>
              </a:rPr>
              <a:t>Correct answer: </a:t>
            </a:r>
          </a:p>
        </p:txBody>
      </p:sp>
      <p:sp>
        <p:nvSpPr>
          <p:cNvPr id="6" name="TextBox 5">
            <a:extLst>
              <a:ext uri="{FF2B5EF4-FFF2-40B4-BE49-F238E27FC236}">
                <a16:creationId xmlns:a16="http://schemas.microsoft.com/office/drawing/2014/main" id="{691A4889-F9E5-4A7A-BB2A-E365BF464D34}"/>
              </a:ext>
            </a:extLst>
          </p:cNvPr>
          <p:cNvSpPr txBox="1"/>
          <p:nvPr/>
        </p:nvSpPr>
        <p:spPr>
          <a:xfrm>
            <a:off x="6286194" y="3834819"/>
            <a:ext cx="3788225" cy="830997"/>
          </a:xfrm>
          <a:prstGeom prst="rect">
            <a:avLst/>
          </a:prstGeom>
          <a:noFill/>
        </p:spPr>
        <p:txBody>
          <a:bodyPr wrap="square" rtlCol="0">
            <a:spAutoFit/>
          </a:bodyPr>
          <a:lstStyle/>
          <a:p>
            <a:r>
              <a:rPr lang="en-GB" sz="4800" b="1">
                <a:solidFill>
                  <a:srgbClr val="00FF00"/>
                </a:solidFill>
              </a:rPr>
              <a:t>True</a:t>
            </a:r>
          </a:p>
        </p:txBody>
      </p:sp>
      <p:sp>
        <p:nvSpPr>
          <p:cNvPr id="7" name="TextBox 6">
            <a:extLst>
              <a:ext uri="{FF2B5EF4-FFF2-40B4-BE49-F238E27FC236}">
                <a16:creationId xmlns:a16="http://schemas.microsoft.com/office/drawing/2014/main" id="{DD02334F-F4B4-43F4-A550-9177609B0480}"/>
              </a:ext>
            </a:extLst>
          </p:cNvPr>
          <p:cNvSpPr txBox="1"/>
          <p:nvPr/>
        </p:nvSpPr>
        <p:spPr>
          <a:xfrm>
            <a:off x="677999" y="2027906"/>
            <a:ext cx="10278441" cy="461665"/>
          </a:xfrm>
          <a:prstGeom prst="rect">
            <a:avLst/>
          </a:prstGeom>
          <a:noFill/>
        </p:spPr>
        <p:txBody>
          <a:bodyPr wrap="square" rtlCol="0">
            <a:spAutoFit/>
          </a:bodyPr>
          <a:lstStyle/>
          <a:p>
            <a:pPr algn="ctr"/>
            <a:r>
              <a:rPr lang="en-GB" sz="2400">
                <a:solidFill>
                  <a:schemeClr val="bg1"/>
                </a:solidFill>
              </a:rPr>
              <a:t>Dropbox is built almost exclusively on Python.</a:t>
            </a:r>
          </a:p>
        </p:txBody>
      </p:sp>
    </p:spTree>
    <p:extLst>
      <p:ext uri="{BB962C8B-B14F-4D97-AF65-F5344CB8AC3E}">
        <p14:creationId xmlns:p14="http://schemas.microsoft.com/office/powerpoint/2010/main" val="301038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58A255-D38B-45A6-8695-EBBD07A9EAB1}"/>
              </a:ext>
            </a:extLst>
          </p:cNvPr>
          <p:cNvSpPr>
            <a:spLocks noGrp="1"/>
          </p:cNvSpPr>
          <p:nvPr>
            <p:ph type="title"/>
          </p:nvPr>
        </p:nvSpPr>
        <p:spPr>
          <a:xfrm>
            <a:off x="3296252" y="436457"/>
            <a:ext cx="6665101" cy="431120"/>
          </a:xfrm>
        </p:spPr>
        <p:txBody>
          <a:bodyPr/>
          <a:lstStyle/>
          <a:p>
            <a:r>
              <a:rPr lang="en-GB">
                <a:solidFill>
                  <a:schemeClr val="bg1"/>
                </a:solidFill>
              </a:rPr>
              <a:t>Agenda</a:t>
            </a:r>
          </a:p>
        </p:txBody>
      </p:sp>
      <p:sp>
        <p:nvSpPr>
          <p:cNvPr id="7" name="Text Placeholder 6">
            <a:extLst>
              <a:ext uri="{FF2B5EF4-FFF2-40B4-BE49-F238E27FC236}">
                <a16:creationId xmlns:a16="http://schemas.microsoft.com/office/drawing/2014/main" id="{B0B813C3-C10D-4862-A559-520E2CD25EA5}"/>
              </a:ext>
            </a:extLst>
          </p:cNvPr>
          <p:cNvSpPr>
            <a:spLocks noGrp="1"/>
          </p:cNvSpPr>
          <p:nvPr>
            <p:ph type="body" sz="quarter" idx="12"/>
          </p:nvPr>
        </p:nvSpPr>
        <p:spPr>
          <a:xfrm>
            <a:off x="5724335" y="2416487"/>
            <a:ext cx="1137567" cy="341079"/>
          </a:xfrm>
        </p:spPr>
        <p:txBody>
          <a:bodyPr/>
          <a:lstStyle/>
          <a:p>
            <a:r>
              <a:rPr lang="en-GB"/>
              <a:t>1</a:t>
            </a:r>
          </a:p>
        </p:txBody>
      </p:sp>
      <p:sp>
        <p:nvSpPr>
          <p:cNvPr id="8" name="Text Placeholder 7">
            <a:extLst>
              <a:ext uri="{FF2B5EF4-FFF2-40B4-BE49-F238E27FC236}">
                <a16:creationId xmlns:a16="http://schemas.microsoft.com/office/drawing/2014/main" id="{6157CDF0-DD3D-4616-A033-0B80DBF81B6D}"/>
              </a:ext>
            </a:extLst>
          </p:cNvPr>
          <p:cNvSpPr>
            <a:spLocks noGrp="1"/>
          </p:cNvSpPr>
          <p:nvPr>
            <p:ph type="body" sz="quarter" idx="13"/>
          </p:nvPr>
        </p:nvSpPr>
        <p:spPr>
          <a:xfrm>
            <a:off x="5741921" y="2989076"/>
            <a:ext cx="1137567" cy="341079"/>
          </a:xfrm>
        </p:spPr>
        <p:txBody>
          <a:bodyPr/>
          <a:lstStyle/>
          <a:p>
            <a:r>
              <a:rPr lang="en-GB"/>
              <a:t>2</a:t>
            </a:r>
          </a:p>
        </p:txBody>
      </p:sp>
      <p:sp>
        <p:nvSpPr>
          <p:cNvPr id="9" name="Text Placeholder 8">
            <a:extLst>
              <a:ext uri="{FF2B5EF4-FFF2-40B4-BE49-F238E27FC236}">
                <a16:creationId xmlns:a16="http://schemas.microsoft.com/office/drawing/2014/main" id="{B5FADA64-D7EF-449B-9FBA-09076755FD9C}"/>
              </a:ext>
            </a:extLst>
          </p:cNvPr>
          <p:cNvSpPr>
            <a:spLocks noGrp="1"/>
          </p:cNvSpPr>
          <p:nvPr>
            <p:ph type="body" sz="quarter" idx="14"/>
          </p:nvPr>
        </p:nvSpPr>
        <p:spPr>
          <a:xfrm>
            <a:off x="5741921" y="3542133"/>
            <a:ext cx="1137567" cy="341079"/>
          </a:xfrm>
        </p:spPr>
        <p:txBody>
          <a:bodyPr/>
          <a:lstStyle/>
          <a:p>
            <a:r>
              <a:rPr lang="en-GB"/>
              <a:t>3</a:t>
            </a:r>
          </a:p>
        </p:txBody>
      </p:sp>
      <p:sp>
        <p:nvSpPr>
          <p:cNvPr id="12" name="Text Placeholder 11">
            <a:extLst>
              <a:ext uri="{FF2B5EF4-FFF2-40B4-BE49-F238E27FC236}">
                <a16:creationId xmlns:a16="http://schemas.microsoft.com/office/drawing/2014/main" id="{20451D3E-671B-452A-BF99-D210124FB59B}"/>
              </a:ext>
            </a:extLst>
          </p:cNvPr>
          <p:cNvSpPr>
            <a:spLocks noGrp="1"/>
          </p:cNvSpPr>
          <p:nvPr>
            <p:ph type="body" sz="quarter" idx="17"/>
          </p:nvPr>
        </p:nvSpPr>
        <p:spPr>
          <a:xfrm>
            <a:off x="3904996" y="2493678"/>
            <a:ext cx="4950389" cy="287337"/>
          </a:xfrm>
        </p:spPr>
        <p:txBody>
          <a:bodyPr/>
          <a:lstStyle/>
          <a:p>
            <a:r>
              <a:rPr lang="en-GB">
                <a:solidFill>
                  <a:schemeClr val="bg2"/>
                </a:solidFill>
              </a:rPr>
              <a:t>Coll</a:t>
            </a:r>
            <a:r>
              <a:rPr lang="en-GB"/>
              <a:t>aborative work</a:t>
            </a:r>
          </a:p>
        </p:txBody>
      </p:sp>
      <p:sp>
        <p:nvSpPr>
          <p:cNvPr id="13" name="Text Placeholder 12">
            <a:extLst>
              <a:ext uri="{FF2B5EF4-FFF2-40B4-BE49-F238E27FC236}">
                <a16:creationId xmlns:a16="http://schemas.microsoft.com/office/drawing/2014/main" id="{A0D52391-A5ED-4DE6-8F26-509BA744E450}"/>
              </a:ext>
            </a:extLst>
          </p:cNvPr>
          <p:cNvSpPr>
            <a:spLocks noGrp="1"/>
          </p:cNvSpPr>
          <p:nvPr>
            <p:ph type="body" sz="quarter" idx="18"/>
          </p:nvPr>
        </p:nvSpPr>
        <p:spPr>
          <a:xfrm>
            <a:off x="7070626" y="3543921"/>
            <a:ext cx="4950389" cy="287337"/>
          </a:xfrm>
        </p:spPr>
        <p:txBody>
          <a:bodyPr/>
          <a:lstStyle/>
          <a:p>
            <a:r>
              <a:rPr lang="en-GB" b="0">
                <a:cs typeface="Arial"/>
              </a:rPr>
              <a:t>Model predictions</a:t>
            </a:r>
            <a:endParaRPr lang="en-GB" b="0"/>
          </a:p>
        </p:txBody>
      </p:sp>
      <p:sp>
        <p:nvSpPr>
          <p:cNvPr id="2" name="Text Placeholder 10">
            <a:extLst>
              <a:ext uri="{FF2B5EF4-FFF2-40B4-BE49-F238E27FC236}">
                <a16:creationId xmlns:a16="http://schemas.microsoft.com/office/drawing/2014/main" id="{079C08BF-FD9D-4F61-96E6-3D13A9D9A2D1}"/>
              </a:ext>
            </a:extLst>
          </p:cNvPr>
          <p:cNvSpPr txBox="1">
            <a:spLocks/>
          </p:cNvSpPr>
          <p:nvPr/>
        </p:nvSpPr>
        <p:spPr>
          <a:xfrm>
            <a:off x="7070626" y="2444018"/>
            <a:ext cx="4950389" cy="287337"/>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0">
                <a:cs typeface="Arial"/>
              </a:rPr>
              <a:t>Collaborative discussion</a:t>
            </a:r>
          </a:p>
        </p:txBody>
      </p:sp>
      <p:sp>
        <p:nvSpPr>
          <p:cNvPr id="4" name="Text Placeholder 11">
            <a:extLst>
              <a:ext uri="{FF2B5EF4-FFF2-40B4-BE49-F238E27FC236}">
                <a16:creationId xmlns:a16="http://schemas.microsoft.com/office/drawing/2014/main" id="{E6AC3BAB-8486-4C8C-8469-006295292F76}"/>
              </a:ext>
            </a:extLst>
          </p:cNvPr>
          <p:cNvSpPr txBox="1">
            <a:spLocks/>
          </p:cNvSpPr>
          <p:nvPr/>
        </p:nvSpPr>
        <p:spPr>
          <a:xfrm>
            <a:off x="7070626" y="3018976"/>
            <a:ext cx="4950389" cy="287337"/>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0">
                <a:cs typeface="Arial"/>
              </a:rPr>
              <a:t>Inventory analysis</a:t>
            </a:r>
            <a:endParaRPr lang="en-GB" b="0"/>
          </a:p>
        </p:txBody>
      </p:sp>
      <p:sp>
        <p:nvSpPr>
          <p:cNvPr id="23" name="Text Placeholder 11">
            <a:extLst>
              <a:ext uri="{FF2B5EF4-FFF2-40B4-BE49-F238E27FC236}">
                <a16:creationId xmlns:a16="http://schemas.microsoft.com/office/drawing/2014/main" id="{BBD6505E-EEA2-443B-BBCE-CACBAB637C67}"/>
              </a:ext>
            </a:extLst>
          </p:cNvPr>
          <p:cNvSpPr txBox="1">
            <a:spLocks/>
          </p:cNvSpPr>
          <p:nvPr/>
        </p:nvSpPr>
        <p:spPr>
          <a:xfrm>
            <a:off x="3894163" y="3075720"/>
            <a:ext cx="4950389" cy="287337"/>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cs typeface="Arial"/>
              </a:rPr>
              <a:t>Independent work</a:t>
            </a:r>
          </a:p>
        </p:txBody>
      </p:sp>
      <p:sp>
        <p:nvSpPr>
          <p:cNvPr id="6" name="Text Placeholder 10">
            <a:extLst>
              <a:ext uri="{FF2B5EF4-FFF2-40B4-BE49-F238E27FC236}">
                <a16:creationId xmlns:a16="http://schemas.microsoft.com/office/drawing/2014/main" id="{50C19B9C-F2F2-4337-B804-DC921A07A806}"/>
              </a:ext>
            </a:extLst>
          </p:cNvPr>
          <p:cNvSpPr txBox="1">
            <a:spLocks/>
          </p:cNvSpPr>
          <p:nvPr/>
        </p:nvSpPr>
        <p:spPr>
          <a:xfrm>
            <a:off x="7115790" y="1861976"/>
            <a:ext cx="4950389" cy="287337"/>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0">
                <a:cs typeface="Arial"/>
              </a:rPr>
              <a:t>Recap: What are fusion days about?</a:t>
            </a:r>
            <a:endParaRPr lang="en-GB" b="0"/>
          </a:p>
        </p:txBody>
      </p:sp>
      <p:sp>
        <p:nvSpPr>
          <p:cNvPr id="15" name="Oval 14">
            <a:extLst>
              <a:ext uri="{FF2B5EF4-FFF2-40B4-BE49-F238E27FC236}">
                <a16:creationId xmlns:a16="http://schemas.microsoft.com/office/drawing/2014/main" id="{36B36815-A41E-0040-BC4C-C04D58917B84}"/>
              </a:ext>
            </a:extLst>
          </p:cNvPr>
          <p:cNvSpPr/>
          <p:nvPr/>
        </p:nvSpPr>
        <p:spPr>
          <a:xfrm>
            <a:off x="6711291" y="1914437"/>
            <a:ext cx="139943" cy="154189"/>
          </a:xfrm>
          <a:prstGeom prst="ellipse">
            <a:avLst/>
          </a:prstGeom>
          <a:solidFill>
            <a:srgbClr val="7A6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38AED68-CD94-584B-ADCC-45A134643039}"/>
              </a:ext>
            </a:extLst>
          </p:cNvPr>
          <p:cNvSpPr/>
          <p:nvPr/>
        </p:nvSpPr>
        <p:spPr>
          <a:xfrm>
            <a:off x="6711291" y="4162905"/>
            <a:ext cx="139943" cy="154189"/>
          </a:xfrm>
          <a:prstGeom prst="ellipse">
            <a:avLst/>
          </a:prstGeom>
          <a:solidFill>
            <a:srgbClr val="7A6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11">
            <a:extLst>
              <a:ext uri="{FF2B5EF4-FFF2-40B4-BE49-F238E27FC236}">
                <a16:creationId xmlns:a16="http://schemas.microsoft.com/office/drawing/2014/main" id="{EE3B7A47-A405-6A40-94D8-8154E405B6E1}"/>
              </a:ext>
            </a:extLst>
          </p:cNvPr>
          <p:cNvSpPr txBox="1">
            <a:spLocks/>
          </p:cNvSpPr>
          <p:nvPr/>
        </p:nvSpPr>
        <p:spPr>
          <a:xfrm>
            <a:off x="7083592" y="4096330"/>
            <a:ext cx="4950389" cy="287337"/>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0">
                <a:cs typeface="Arial"/>
              </a:rPr>
              <a:t>Regather for a team debrief </a:t>
            </a:r>
          </a:p>
        </p:txBody>
      </p:sp>
    </p:spTree>
    <p:extLst>
      <p:ext uri="{BB962C8B-B14F-4D97-AF65-F5344CB8AC3E}">
        <p14:creationId xmlns:p14="http://schemas.microsoft.com/office/powerpoint/2010/main" val="249681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089D-0635-44E7-8705-660708947977}"/>
              </a:ext>
            </a:extLst>
          </p:cNvPr>
          <p:cNvSpPr>
            <a:spLocks noGrp="1"/>
          </p:cNvSpPr>
          <p:nvPr>
            <p:ph type="title"/>
          </p:nvPr>
        </p:nvSpPr>
        <p:spPr/>
        <p:txBody>
          <a:bodyPr/>
          <a:lstStyle/>
          <a:p>
            <a:r>
              <a:rPr lang="en-US">
                <a:cs typeface="Arial"/>
              </a:rPr>
              <a:t>Recap: What are fusion days about?</a:t>
            </a:r>
            <a:endParaRPr lang="en-US"/>
          </a:p>
        </p:txBody>
      </p:sp>
      <p:sp>
        <p:nvSpPr>
          <p:cNvPr id="3" name="Text Placeholder 2">
            <a:extLst>
              <a:ext uri="{FF2B5EF4-FFF2-40B4-BE49-F238E27FC236}">
                <a16:creationId xmlns:a16="http://schemas.microsoft.com/office/drawing/2014/main" id="{BF6D50F5-CB13-4482-BB4B-2BF83FD69630}"/>
              </a:ext>
            </a:extLst>
          </p:cNvPr>
          <p:cNvSpPr>
            <a:spLocks noGrp="1"/>
          </p:cNvSpPr>
          <p:nvPr>
            <p:ph type="body" sz="quarter" idx="11"/>
          </p:nvPr>
        </p:nvSpPr>
        <p:spPr>
          <a:xfrm>
            <a:off x="803485" y="1443382"/>
            <a:ext cx="6544993" cy="1872143"/>
          </a:xfrm>
        </p:spPr>
        <p:txBody>
          <a:bodyPr lIns="0" tIns="0" rIns="0" bIns="0" numCol="1" spcCol="144000" anchor="t">
            <a:noAutofit/>
          </a:bodyPr>
          <a:lstStyle/>
          <a:p>
            <a:endParaRPr lang="en-US" sz="2400" b="0">
              <a:cs typeface="Arial"/>
            </a:endParaRPr>
          </a:p>
          <a:p>
            <a:pPr marL="342900" indent="-342900">
              <a:buFont typeface="Arial" panose="020B0604020202020204" pitchFamily="34" charset="0"/>
              <a:buChar char="•"/>
            </a:pPr>
            <a:r>
              <a:rPr lang="en-GB" sz="2400" b="0">
                <a:cs typeface="Arial"/>
              </a:rPr>
              <a:t>Fusion days are an opportunity to practise your new skills in a safe space </a:t>
            </a:r>
            <a:endParaRPr lang="en-GB" sz="2400" b="0"/>
          </a:p>
          <a:p>
            <a:endParaRPr lang="en-US" sz="2400">
              <a:cs typeface="Arial"/>
            </a:endParaRPr>
          </a:p>
          <a:p>
            <a:pPr marL="342900" indent="-342900">
              <a:buFont typeface="Arial" panose="020B0604020202020204" pitchFamily="34" charset="0"/>
              <a:buChar char="•"/>
            </a:pPr>
            <a:endParaRPr lang="en-US" sz="2400"/>
          </a:p>
        </p:txBody>
      </p:sp>
      <p:pic>
        <p:nvPicPr>
          <p:cNvPr id="4" name="Picture 4" descr="Icon&#10;&#10;Description automatically generated">
            <a:extLst>
              <a:ext uri="{FF2B5EF4-FFF2-40B4-BE49-F238E27FC236}">
                <a16:creationId xmlns:a16="http://schemas.microsoft.com/office/drawing/2014/main" id="{0BE4DCE2-8508-4204-B0C1-52DAC5C3DA3B}"/>
              </a:ext>
            </a:extLst>
          </p:cNvPr>
          <p:cNvPicPr>
            <a:picLocks noChangeAspect="1"/>
          </p:cNvPicPr>
          <p:nvPr/>
        </p:nvPicPr>
        <p:blipFill>
          <a:blip r:embed="rId3"/>
          <a:stretch>
            <a:fillRect/>
          </a:stretch>
        </p:blipFill>
        <p:spPr>
          <a:xfrm>
            <a:off x="7722326" y="1629212"/>
            <a:ext cx="3470385" cy="3599575"/>
          </a:xfrm>
          <a:prstGeom prst="rect">
            <a:avLst/>
          </a:prstGeom>
        </p:spPr>
      </p:pic>
      <p:sp>
        <p:nvSpPr>
          <p:cNvPr id="6" name="Text Placeholder 2">
            <a:extLst>
              <a:ext uri="{FF2B5EF4-FFF2-40B4-BE49-F238E27FC236}">
                <a16:creationId xmlns:a16="http://schemas.microsoft.com/office/drawing/2014/main" id="{DC346239-D5D5-410A-A6D7-20CC0A8F2A8C}"/>
              </a:ext>
            </a:extLst>
          </p:cNvPr>
          <p:cNvSpPr txBox="1">
            <a:spLocks/>
          </p:cNvSpPr>
          <p:nvPr/>
        </p:nvSpPr>
        <p:spPr>
          <a:xfrm>
            <a:off x="797734" y="3941954"/>
            <a:ext cx="6544993" cy="1699615"/>
          </a:xfrm>
          <a:prstGeom prst="rect">
            <a:avLst/>
          </a:prstGeom>
        </p:spPr>
        <p:txBody>
          <a:bodyPr lIns="0" tIns="0" rIns="0" bIns="0" numCol="1" spcCol="144000" anchor="t">
            <a:noAutofit/>
          </a:bodyPr>
          <a:lstStyle>
            <a:lvl1pPr marL="0" indent="0" algn="l" defTabSz="914400" rtl="0" eaLnBrk="1" latinLnBrk="0" hangingPunct="1">
              <a:lnSpc>
                <a:spcPct val="110000"/>
              </a:lnSpc>
              <a:spcBef>
                <a:spcPts val="1200"/>
              </a:spcBef>
              <a:buFont typeface="Arial"/>
              <a:buNone/>
              <a:defRPr sz="2000" b="1" i="0" kern="1200" cap="none" spc="30" baseline="0">
                <a:solidFill>
                  <a:schemeClr val="bg2"/>
                </a:solidFill>
                <a:latin typeface="+mn-lt"/>
                <a:ea typeface="Arial" charset="0"/>
                <a:cs typeface="Arial" charset="0"/>
              </a:defRPr>
            </a:lvl1pPr>
            <a:lvl2pPr marL="0" indent="0" algn="l" defTabSz="914400" rtl="0" eaLnBrk="1" latinLnBrk="0" hangingPunct="1">
              <a:lnSpc>
                <a:spcPct val="110000"/>
              </a:lnSpc>
              <a:spcBef>
                <a:spcPts val="1200"/>
              </a:spcBef>
              <a:buFont typeface="Arial" charset="0"/>
              <a:buNone/>
              <a:defRPr sz="1800" b="1" i="0" kern="1200">
                <a:solidFill>
                  <a:schemeClr val="tx1"/>
                </a:solidFill>
                <a:latin typeface="+mn-lt"/>
                <a:ea typeface="Arial" charset="0"/>
                <a:cs typeface="Arial" charset="0"/>
              </a:defRPr>
            </a:lvl2pPr>
            <a:lvl3pPr marL="7937" indent="0" algn="l" defTabSz="914400" rtl="0" eaLnBrk="1" latinLnBrk="0" hangingPunct="1">
              <a:lnSpc>
                <a:spcPct val="110000"/>
              </a:lnSpc>
              <a:spcBef>
                <a:spcPts val="1200"/>
              </a:spcBef>
              <a:buFont typeface="Arial"/>
              <a:buNone/>
              <a:defRPr sz="1800" b="0" i="0" kern="1200">
                <a:solidFill>
                  <a:schemeClr val="tx1"/>
                </a:solidFill>
                <a:latin typeface="+mn-lt"/>
                <a:ea typeface="Arial" charset="0"/>
                <a:cs typeface="Arial" charset="0"/>
              </a:defRPr>
            </a:lvl3pPr>
            <a:lvl4pPr marL="149225" indent="212725" algn="l" defTabSz="914400" rtl="0" eaLnBrk="1" latinLnBrk="0" hangingPunct="1">
              <a:lnSpc>
                <a:spcPct val="110000"/>
              </a:lnSpc>
              <a:spcBef>
                <a:spcPts val="1200"/>
              </a:spcBef>
              <a:buClr>
                <a:schemeClr val="tx1"/>
              </a:buClr>
              <a:buFont typeface="Arial" panose="020B0604020202020204" pitchFamily="34" charset="0"/>
              <a:buChar char="•"/>
              <a:defRPr sz="1800" b="0" i="0" kern="1200">
                <a:solidFill>
                  <a:schemeClr val="tx1"/>
                </a:solidFill>
                <a:latin typeface="+mn-lt"/>
                <a:ea typeface="Arial" charset="0"/>
                <a:cs typeface="Arial" charset="0"/>
              </a:defRPr>
            </a:lvl4pPr>
            <a:lvl5pPr marL="630238" indent="266700" algn="l" defTabSz="914400" rtl="0" eaLnBrk="1" latinLnBrk="0" hangingPunct="1">
              <a:lnSpc>
                <a:spcPct val="110000"/>
              </a:lnSpc>
              <a:spcBef>
                <a:spcPts val="1200"/>
              </a:spcBef>
              <a:buClr>
                <a:schemeClr val="tx1"/>
              </a:buClr>
              <a:buFont typeface="Arial" panose="020B0604020202020204" pitchFamily="34" charset="0"/>
              <a:buChar char="–"/>
              <a:defRPr sz="1600" b="0" i="0" kern="1200">
                <a:solidFill>
                  <a:schemeClr val="tx1"/>
                </a:solidFill>
                <a:latin typeface="+mn-lt"/>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b="0">
              <a:cs typeface="Arial"/>
            </a:endParaRPr>
          </a:p>
          <a:p>
            <a:pPr marL="342905" indent="-342905">
              <a:buFont typeface="Arial" panose="020B0604020202020204" pitchFamily="34" charset="0"/>
              <a:buChar char="•"/>
            </a:pPr>
            <a:r>
              <a:rPr lang="en-US" sz="2400" b="0">
                <a:cs typeface="Arial"/>
              </a:rPr>
              <a:t>Learning happens when we experiment!</a:t>
            </a:r>
            <a:endParaRPr lang="en-US" sz="2400" b="0"/>
          </a:p>
        </p:txBody>
      </p:sp>
      <p:sp>
        <p:nvSpPr>
          <p:cNvPr id="8" name="Text Placeholder 2">
            <a:extLst>
              <a:ext uri="{FF2B5EF4-FFF2-40B4-BE49-F238E27FC236}">
                <a16:creationId xmlns:a16="http://schemas.microsoft.com/office/drawing/2014/main" id="{3F464584-B5B4-44FC-8931-848A2A9838B6}"/>
              </a:ext>
            </a:extLst>
          </p:cNvPr>
          <p:cNvSpPr txBox="1">
            <a:spLocks/>
          </p:cNvSpPr>
          <p:nvPr/>
        </p:nvSpPr>
        <p:spPr>
          <a:xfrm>
            <a:off x="797734" y="2893951"/>
            <a:ext cx="6544993" cy="1297049"/>
          </a:xfrm>
          <a:prstGeom prst="rect">
            <a:avLst/>
          </a:prstGeom>
        </p:spPr>
        <p:txBody>
          <a:bodyPr lIns="0" tIns="0" rIns="0" bIns="0" numCol="1" spcCol="144000" anchor="t">
            <a:noAutofit/>
          </a:bodyPr>
          <a:lstStyle>
            <a:lvl1pPr marL="0" indent="0" algn="l" defTabSz="914400" rtl="0" eaLnBrk="1" latinLnBrk="0" hangingPunct="1">
              <a:lnSpc>
                <a:spcPct val="110000"/>
              </a:lnSpc>
              <a:spcBef>
                <a:spcPts val="1200"/>
              </a:spcBef>
              <a:buFont typeface="Arial"/>
              <a:buNone/>
              <a:defRPr sz="2000" b="1" i="0" kern="1200" cap="none" spc="30" baseline="0">
                <a:solidFill>
                  <a:schemeClr val="bg2"/>
                </a:solidFill>
                <a:latin typeface="+mn-lt"/>
                <a:ea typeface="Arial" charset="0"/>
                <a:cs typeface="Arial" charset="0"/>
              </a:defRPr>
            </a:lvl1pPr>
            <a:lvl2pPr marL="0" indent="0" algn="l" defTabSz="914400" rtl="0" eaLnBrk="1" latinLnBrk="0" hangingPunct="1">
              <a:lnSpc>
                <a:spcPct val="110000"/>
              </a:lnSpc>
              <a:spcBef>
                <a:spcPts val="1200"/>
              </a:spcBef>
              <a:buFont typeface="Arial" charset="0"/>
              <a:buNone/>
              <a:defRPr sz="1800" b="1" i="0" kern="1200">
                <a:solidFill>
                  <a:schemeClr val="tx1"/>
                </a:solidFill>
                <a:latin typeface="+mn-lt"/>
                <a:ea typeface="Arial" charset="0"/>
                <a:cs typeface="Arial" charset="0"/>
              </a:defRPr>
            </a:lvl2pPr>
            <a:lvl3pPr marL="7937" indent="0" algn="l" defTabSz="914400" rtl="0" eaLnBrk="1" latinLnBrk="0" hangingPunct="1">
              <a:lnSpc>
                <a:spcPct val="110000"/>
              </a:lnSpc>
              <a:spcBef>
                <a:spcPts val="1200"/>
              </a:spcBef>
              <a:buFont typeface="Arial"/>
              <a:buNone/>
              <a:defRPr sz="1800" b="0" i="0" kern="1200">
                <a:solidFill>
                  <a:schemeClr val="tx1"/>
                </a:solidFill>
                <a:latin typeface="+mn-lt"/>
                <a:ea typeface="Arial" charset="0"/>
                <a:cs typeface="Arial" charset="0"/>
              </a:defRPr>
            </a:lvl3pPr>
            <a:lvl4pPr marL="149225" indent="212725" algn="l" defTabSz="914400" rtl="0" eaLnBrk="1" latinLnBrk="0" hangingPunct="1">
              <a:lnSpc>
                <a:spcPct val="110000"/>
              </a:lnSpc>
              <a:spcBef>
                <a:spcPts val="1200"/>
              </a:spcBef>
              <a:buClr>
                <a:schemeClr val="tx1"/>
              </a:buClr>
              <a:buFont typeface="Arial" panose="020B0604020202020204" pitchFamily="34" charset="0"/>
              <a:buChar char="•"/>
              <a:defRPr sz="1800" b="0" i="0" kern="1200">
                <a:solidFill>
                  <a:schemeClr val="tx1"/>
                </a:solidFill>
                <a:latin typeface="+mn-lt"/>
                <a:ea typeface="Arial" charset="0"/>
                <a:cs typeface="Arial" charset="0"/>
              </a:defRPr>
            </a:lvl4pPr>
            <a:lvl5pPr marL="630238" indent="266700" algn="l" defTabSz="914400" rtl="0" eaLnBrk="1" latinLnBrk="0" hangingPunct="1">
              <a:lnSpc>
                <a:spcPct val="110000"/>
              </a:lnSpc>
              <a:spcBef>
                <a:spcPts val="1200"/>
              </a:spcBef>
              <a:buClr>
                <a:schemeClr val="tx1"/>
              </a:buClr>
              <a:buFont typeface="Arial" panose="020B0604020202020204" pitchFamily="34" charset="0"/>
              <a:buChar char="–"/>
              <a:defRPr sz="1600" b="0" i="0" kern="1200">
                <a:solidFill>
                  <a:schemeClr val="tx1"/>
                </a:solidFill>
                <a:latin typeface="+mn-lt"/>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b="0">
              <a:cs typeface="Arial"/>
            </a:endParaRPr>
          </a:p>
          <a:p>
            <a:pPr marL="342905" indent="-342905">
              <a:buFont typeface="Arial" panose="020B0604020202020204" pitchFamily="34" charset="0"/>
              <a:buChar char="•"/>
            </a:pPr>
            <a:r>
              <a:rPr lang="en-US" sz="2400" b="0">
                <a:cs typeface="Arial"/>
              </a:rPr>
              <a:t>You'll tackle real-world data challenges</a:t>
            </a:r>
          </a:p>
          <a:p>
            <a:endParaRPr lang="en-US" sz="2400"/>
          </a:p>
        </p:txBody>
      </p:sp>
    </p:spTree>
    <p:extLst>
      <p:ext uri="{BB962C8B-B14F-4D97-AF65-F5344CB8AC3E}">
        <p14:creationId xmlns:p14="http://schemas.microsoft.com/office/powerpoint/2010/main" val="270221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picture containing text, toy, vector graphics&#10;&#10;Description automatically generated">
            <a:extLst>
              <a:ext uri="{FF2B5EF4-FFF2-40B4-BE49-F238E27FC236}">
                <a16:creationId xmlns:a16="http://schemas.microsoft.com/office/drawing/2014/main" id="{32EF3995-ED86-4153-9FC2-583F21353B3C}"/>
              </a:ext>
            </a:extLst>
          </p:cNvPr>
          <p:cNvPicPr>
            <a:picLocks noChangeAspect="1"/>
          </p:cNvPicPr>
          <p:nvPr/>
        </p:nvPicPr>
        <p:blipFill>
          <a:blip r:embed="rId3"/>
          <a:stretch>
            <a:fillRect/>
          </a:stretch>
        </p:blipFill>
        <p:spPr>
          <a:xfrm>
            <a:off x="1266092" y="1571860"/>
            <a:ext cx="5556738" cy="5285173"/>
          </a:xfrm>
          <a:prstGeom prst="rect">
            <a:avLst/>
          </a:prstGeom>
        </p:spPr>
      </p:pic>
      <p:sp>
        <p:nvSpPr>
          <p:cNvPr id="9" name="Cloud Callout 12">
            <a:extLst>
              <a:ext uri="{FF2B5EF4-FFF2-40B4-BE49-F238E27FC236}">
                <a16:creationId xmlns:a16="http://schemas.microsoft.com/office/drawing/2014/main" id="{B811B942-0246-424D-BCC4-9EFFBF450D1C}"/>
              </a:ext>
            </a:extLst>
          </p:cNvPr>
          <p:cNvSpPr/>
          <p:nvPr/>
        </p:nvSpPr>
        <p:spPr>
          <a:xfrm rot="2573016">
            <a:off x="5815424" y="287181"/>
            <a:ext cx="5589709" cy="4864407"/>
          </a:xfrm>
          <a:prstGeom prst="cloudCallout">
            <a:avLst>
              <a:gd name="adj1" fmla="val -29386"/>
              <a:gd name="adj2" fmla="val 88586"/>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EA629360-2D21-4B26-A1CC-A3BBA4687F53}"/>
              </a:ext>
            </a:extLst>
          </p:cNvPr>
          <p:cNvSpPr/>
          <p:nvPr/>
        </p:nvSpPr>
        <p:spPr>
          <a:xfrm>
            <a:off x="6828638" y="1063219"/>
            <a:ext cx="3127345" cy="3108543"/>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40"/>
              </a:spcBef>
            </a:pPr>
            <a:r>
              <a:rPr lang="en-GB" sz="2800">
                <a:solidFill>
                  <a:schemeClr val="bg2"/>
                </a:solidFill>
                <a:ea typeface="Century Gothic Pro"/>
                <a:cs typeface="Apple Chancery"/>
              </a:rPr>
              <a:t>Fusion days are about learning, not completion.</a:t>
            </a:r>
            <a:endParaRPr lang="en-US">
              <a:solidFill>
                <a:schemeClr val="bg2"/>
              </a:solidFill>
            </a:endParaRPr>
          </a:p>
          <a:p>
            <a:pPr algn="ctr">
              <a:spcBef>
                <a:spcPts val="40"/>
              </a:spcBef>
            </a:pPr>
            <a:endParaRPr lang="en-GB" sz="2800">
              <a:solidFill>
                <a:schemeClr val="bg2"/>
              </a:solidFill>
              <a:ea typeface="Century Gothic Pro"/>
              <a:cs typeface="Apple Chancery"/>
            </a:endParaRPr>
          </a:p>
          <a:p>
            <a:pPr algn="ctr">
              <a:spcBef>
                <a:spcPts val="40"/>
              </a:spcBef>
            </a:pPr>
            <a:r>
              <a:rPr lang="en-GB" sz="2800">
                <a:solidFill>
                  <a:schemeClr val="bg2"/>
                </a:solidFill>
                <a:ea typeface="Century Gothic Pro"/>
                <a:cs typeface="Apple Chancery"/>
              </a:rPr>
              <a:t>It's okay to not finish all the tasks.</a:t>
            </a:r>
            <a:endParaRPr lang="en-GB">
              <a:solidFill>
                <a:schemeClr val="bg2"/>
              </a:solidFill>
            </a:endParaRPr>
          </a:p>
        </p:txBody>
      </p:sp>
    </p:spTree>
    <p:extLst>
      <p:ext uri="{BB962C8B-B14F-4D97-AF65-F5344CB8AC3E}">
        <p14:creationId xmlns:p14="http://schemas.microsoft.com/office/powerpoint/2010/main" val="577277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089D-0635-44E7-8705-660708947977}"/>
              </a:ext>
            </a:extLst>
          </p:cNvPr>
          <p:cNvSpPr>
            <a:spLocks noGrp="1"/>
          </p:cNvSpPr>
          <p:nvPr>
            <p:ph type="title"/>
          </p:nvPr>
        </p:nvSpPr>
        <p:spPr>
          <a:xfrm>
            <a:off x="515938" y="555048"/>
            <a:ext cx="11160124" cy="586800"/>
          </a:xfrm>
        </p:spPr>
        <p:txBody>
          <a:bodyPr/>
          <a:lstStyle/>
          <a:p>
            <a:r>
              <a:rPr lang="en-US">
                <a:cs typeface="Arial"/>
              </a:rPr>
              <a:t>Recap: What's coming up?</a:t>
            </a:r>
            <a:endParaRPr lang="en-US"/>
          </a:p>
        </p:txBody>
      </p:sp>
      <p:pic>
        <p:nvPicPr>
          <p:cNvPr id="8" name="Google Shape;53;p7">
            <a:extLst>
              <a:ext uri="{FF2B5EF4-FFF2-40B4-BE49-F238E27FC236}">
                <a16:creationId xmlns:a16="http://schemas.microsoft.com/office/drawing/2014/main" id="{9A2F4307-9108-487A-9CC3-05A432EA7981}"/>
              </a:ext>
            </a:extLst>
          </p:cNvPr>
          <p:cNvPicPr preferRelativeResize="0"/>
          <p:nvPr/>
        </p:nvPicPr>
        <p:blipFill rotWithShape="1">
          <a:blip r:embed="rId3">
            <a:alphaModFix/>
          </a:blip>
          <a:srcRect t="9262" b="8943"/>
          <a:stretch/>
        </p:blipFill>
        <p:spPr>
          <a:xfrm>
            <a:off x="765388" y="1141848"/>
            <a:ext cx="10053740" cy="5428102"/>
          </a:xfrm>
          <a:prstGeom prst="rect">
            <a:avLst/>
          </a:prstGeom>
          <a:noFill/>
          <a:ln>
            <a:noFill/>
          </a:ln>
        </p:spPr>
      </p:pic>
      <p:sp>
        <p:nvSpPr>
          <p:cNvPr id="4" name="TextBox 3">
            <a:extLst>
              <a:ext uri="{FF2B5EF4-FFF2-40B4-BE49-F238E27FC236}">
                <a16:creationId xmlns:a16="http://schemas.microsoft.com/office/drawing/2014/main" id="{9B5C5FF7-FEBB-48E9-8E55-7F8714EB87CC}"/>
              </a:ext>
            </a:extLst>
          </p:cNvPr>
          <p:cNvSpPr txBox="1"/>
          <p:nvPr/>
        </p:nvSpPr>
        <p:spPr>
          <a:xfrm>
            <a:off x="2313516" y="2670674"/>
            <a:ext cx="6902566" cy="2970044"/>
          </a:xfrm>
          <a:prstGeom prst="rect">
            <a:avLst/>
          </a:prstGeom>
          <a:noFill/>
        </p:spPr>
        <p:txBody>
          <a:bodyPr wrap="square" lIns="91440" tIns="45720" rIns="91440" bIns="45720" rtlCol="0" anchor="t">
            <a:spAutoFit/>
          </a:bodyPr>
          <a:lstStyle/>
          <a:p>
            <a:pPr>
              <a:spcAft>
                <a:spcPts val="600"/>
              </a:spcAft>
            </a:pPr>
            <a:r>
              <a:rPr lang="en-GB" sz="1100" b="0" i="0">
                <a:solidFill>
                  <a:srgbClr val="343438"/>
                </a:solidFill>
                <a:effectLst/>
                <a:latin typeface="fieldwork"/>
              </a:rPr>
              <a:t>Hi there,</a:t>
            </a:r>
          </a:p>
          <a:p>
            <a:pPr>
              <a:spcAft>
                <a:spcPts val="600"/>
              </a:spcAft>
            </a:pPr>
            <a:r>
              <a:rPr lang="en-GB" sz="1100" b="0" i="0">
                <a:solidFill>
                  <a:srgbClr val="343438"/>
                </a:solidFill>
                <a:effectLst/>
                <a:latin typeface="fieldwork"/>
              </a:rPr>
              <a:t>I hope you’re having a terrific week. You’ve uncovered some great insights for our clients so far, and we appreciate the time and effort that you’ve given to the projects you’ve worked on.</a:t>
            </a:r>
          </a:p>
          <a:p>
            <a:pPr>
              <a:spcBef>
                <a:spcPts val="40"/>
              </a:spcBef>
            </a:pPr>
            <a:r>
              <a:rPr lang="en-GB" sz="1100" b="0" i="0">
                <a:solidFill>
                  <a:srgbClr val="343438"/>
                </a:solidFill>
                <a:effectLst/>
                <a:latin typeface="fieldwork"/>
              </a:rPr>
              <a:t>I have a new fictional client assignment </a:t>
            </a:r>
            <a:r>
              <a:rPr lang="en-GB" sz="1100">
                <a:solidFill>
                  <a:srgbClr val="343438"/>
                </a:solidFill>
                <a:latin typeface="fieldwork"/>
              </a:rPr>
              <a:t>for you this month – Transport for London. TfL wish to improve the overall inventory efficiency for their London cycle hire scheme. They’re implementing a new inventory management process and have recruited the help of </a:t>
            </a:r>
            <a:r>
              <a:rPr lang="en-GB" sz="1100" err="1">
                <a:solidFill>
                  <a:srgbClr val="343438"/>
                </a:solidFill>
                <a:latin typeface="fieldwork"/>
              </a:rPr>
              <a:t>Convvey</a:t>
            </a:r>
            <a:r>
              <a:rPr lang="en-GB" sz="1100">
                <a:solidFill>
                  <a:srgbClr val="343438"/>
                </a:solidFill>
                <a:latin typeface="fieldwork"/>
              </a:rPr>
              <a:t>, our fictional data agency.</a:t>
            </a:r>
          </a:p>
          <a:p>
            <a:pPr>
              <a:spcBef>
                <a:spcPts val="40"/>
              </a:spcBef>
            </a:pPr>
            <a:endParaRPr lang="en-GB" sz="600">
              <a:solidFill>
                <a:srgbClr val="343438"/>
              </a:solidFill>
              <a:latin typeface="fieldwork"/>
            </a:endParaRPr>
          </a:p>
          <a:p>
            <a:pPr>
              <a:spcBef>
                <a:spcPts val="40"/>
              </a:spcBef>
            </a:pPr>
            <a:r>
              <a:rPr lang="en-GB" sz="1100">
                <a:solidFill>
                  <a:srgbClr val="343438"/>
                </a:solidFill>
                <a:latin typeface="fieldwork"/>
              </a:rPr>
              <a:t>TfL need to ensure their cycle inventory levels meet customer demand for the coming year. Your task is to answer TfL’s business question: </a:t>
            </a:r>
          </a:p>
          <a:p>
            <a:pPr>
              <a:spcBef>
                <a:spcPts val="40"/>
              </a:spcBef>
            </a:pPr>
            <a:endParaRPr lang="en-GB" sz="600">
              <a:solidFill>
                <a:srgbClr val="343438"/>
              </a:solidFill>
              <a:latin typeface="fieldwork"/>
            </a:endParaRPr>
          </a:p>
          <a:p>
            <a:pPr>
              <a:spcBef>
                <a:spcPts val="40"/>
              </a:spcBef>
            </a:pPr>
            <a:r>
              <a:rPr lang="en-GB" sz="1100" b="1">
                <a:solidFill>
                  <a:srgbClr val="E87420"/>
                </a:solidFill>
                <a:latin typeface="fieldwork"/>
              </a:rPr>
              <a:t>‘What is the predicted demand for the London cycle hire scheme for the next 12-month period?’</a:t>
            </a:r>
          </a:p>
          <a:p>
            <a:pPr>
              <a:spcBef>
                <a:spcPts val="40"/>
              </a:spcBef>
            </a:pPr>
            <a:endParaRPr lang="en-GB" sz="600">
              <a:solidFill>
                <a:srgbClr val="343438"/>
              </a:solidFill>
              <a:latin typeface="fieldwork"/>
            </a:endParaRPr>
          </a:p>
          <a:p>
            <a:pPr>
              <a:spcAft>
                <a:spcPts val="600"/>
              </a:spcAft>
            </a:pPr>
            <a:r>
              <a:rPr lang="en-GB" sz="1100">
                <a:solidFill>
                  <a:srgbClr val="343438"/>
                </a:solidFill>
                <a:latin typeface="fieldwork"/>
              </a:rPr>
              <a:t>Before you join the team, get a head start by finding out a little more about the TfL’s data. Good luck!</a:t>
            </a:r>
          </a:p>
          <a:p>
            <a:pPr>
              <a:spcAft>
                <a:spcPts val="600"/>
              </a:spcAft>
            </a:pPr>
            <a:r>
              <a:rPr lang="en-GB" sz="1100">
                <a:solidFill>
                  <a:srgbClr val="343438"/>
                </a:solidFill>
                <a:latin typeface="fieldwork"/>
              </a:rPr>
              <a:t>Best,</a:t>
            </a:r>
            <a:br>
              <a:rPr lang="en-GB" sz="1100">
                <a:solidFill>
                  <a:srgbClr val="343438"/>
                </a:solidFill>
                <a:latin typeface="fieldwork"/>
              </a:rPr>
            </a:br>
            <a:r>
              <a:rPr lang="en-GB" sz="1100">
                <a:solidFill>
                  <a:srgbClr val="343438"/>
                </a:solidFill>
                <a:latin typeface="fieldwork"/>
              </a:rPr>
              <a:t>Hannah Bishop</a:t>
            </a:r>
            <a:br>
              <a:rPr lang="en-GB" sz="1100">
                <a:solidFill>
                  <a:srgbClr val="343438"/>
                </a:solidFill>
                <a:latin typeface="fieldwork"/>
              </a:rPr>
            </a:br>
            <a:r>
              <a:rPr lang="en-GB" sz="1100">
                <a:solidFill>
                  <a:srgbClr val="343438"/>
                </a:solidFill>
                <a:latin typeface="fieldwork"/>
              </a:rPr>
              <a:t>Business Insights Manager</a:t>
            </a:r>
            <a:br>
              <a:rPr lang="en-GB" sz="1100">
                <a:solidFill>
                  <a:srgbClr val="343438"/>
                </a:solidFill>
                <a:latin typeface="fieldwork"/>
              </a:rPr>
            </a:br>
            <a:r>
              <a:rPr lang="en-GB" sz="1100">
                <a:solidFill>
                  <a:srgbClr val="343438"/>
                </a:solidFill>
                <a:latin typeface="fieldwork"/>
              </a:rPr>
              <a:t>      </a:t>
            </a:r>
            <a:r>
              <a:rPr lang="en-GB" sz="1100" err="1">
                <a:solidFill>
                  <a:srgbClr val="343438"/>
                </a:solidFill>
                <a:latin typeface="fieldwork"/>
              </a:rPr>
              <a:t>Convvey</a:t>
            </a:r>
            <a:r>
              <a:rPr lang="en-GB" sz="1100">
                <a:solidFill>
                  <a:srgbClr val="343438"/>
                </a:solidFill>
                <a:latin typeface="fieldwork"/>
              </a:rPr>
              <a:t> Data Insights</a:t>
            </a:r>
          </a:p>
        </p:txBody>
      </p:sp>
      <p:pic>
        <p:nvPicPr>
          <p:cNvPr id="6" name="Picture 5" descr="Icon&#10;&#10;Description automatically generated">
            <a:extLst>
              <a:ext uri="{FF2B5EF4-FFF2-40B4-BE49-F238E27FC236}">
                <a16:creationId xmlns:a16="http://schemas.microsoft.com/office/drawing/2014/main" id="{83F0D878-DF9D-4821-99AE-B76A73D42497}"/>
              </a:ext>
            </a:extLst>
          </p:cNvPr>
          <p:cNvPicPr>
            <a:picLocks noChangeAspect="1"/>
          </p:cNvPicPr>
          <p:nvPr/>
        </p:nvPicPr>
        <p:blipFill>
          <a:blip r:embed="rId4"/>
          <a:stretch>
            <a:fillRect/>
          </a:stretch>
        </p:blipFill>
        <p:spPr>
          <a:xfrm>
            <a:off x="2313516" y="5395930"/>
            <a:ext cx="224876" cy="239939"/>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581A2FE4-F009-4AB3-AD6C-7ABFEACC2AB5}"/>
              </a:ext>
            </a:extLst>
          </p:cNvPr>
          <p:cNvPicPr>
            <a:picLocks noChangeAspect="1"/>
          </p:cNvPicPr>
          <p:nvPr/>
        </p:nvPicPr>
        <p:blipFill rotWithShape="1">
          <a:blip r:embed="rId5"/>
          <a:srcRect t="3817"/>
          <a:stretch/>
        </p:blipFill>
        <p:spPr>
          <a:xfrm>
            <a:off x="2313516" y="1634824"/>
            <a:ext cx="1821682" cy="1020092"/>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A739D405-723A-46FA-88BE-2C230C99F2A1}"/>
              </a:ext>
            </a:extLst>
          </p:cNvPr>
          <p:cNvPicPr>
            <a:picLocks noChangeAspect="1"/>
          </p:cNvPicPr>
          <p:nvPr/>
        </p:nvPicPr>
        <p:blipFill>
          <a:blip r:embed="rId6"/>
          <a:stretch>
            <a:fillRect/>
          </a:stretch>
        </p:blipFill>
        <p:spPr>
          <a:xfrm>
            <a:off x="6919035" y="1747000"/>
            <a:ext cx="2343270" cy="600106"/>
          </a:xfrm>
          <a:prstGeom prst="rect">
            <a:avLst/>
          </a:prstGeom>
        </p:spPr>
      </p:pic>
      <p:cxnSp>
        <p:nvCxnSpPr>
          <p:cNvPr id="16" name="Straight Connector 15">
            <a:extLst>
              <a:ext uri="{FF2B5EF4-FFF2-40B4-BE49-F238E27FC236}">
                <a16:creationId xmlns:a16="http://schemas.microsoft.com/office/drawing/2014/main" id="{5179FB59-1D65-42A4-BF3E-3785DE02DB2B}"/>
              </a:ext>
            </a:extLst>
          </p:cNvPr>
          <p:cNvCxnSpPr/>
          <p:nvPr/>
        </p:nvCxnSpPr>
        <p:spPr>
          <a:xfrm>
            <a:off x="2279650" y="1857093"/>
            <a:ext cx="7025217"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99C8A917-65A0-401D-BF70-965558688045}"/>
              </a:ext>
            </a:extLst>
          </p:cNvPr>
          <p:cNvPicPr>
            <a:picLocks noChangeAspect="1"/>
          </p:cNvPicPr>
          <p:nvPr/>
        </p:nvPicPr>
        <p:blipFill rotWithShape="1">
          <a:blip r:embed="rId7"/>
          <a:srcRect l="7917" t="31667" r="50000" b="46481"/>
          <a:stretch/>
        </p:blipFill>
        <p:spPr>
          <a:xfrm>
            <a:off x="9423400" y="-8388"/>
            <a:ext cx="2603500" cy="760428"/>
          </a:xfrm>
          <a:prstGeom prst="rect">
            <a:avLst/>
          </a:prstGeom>
        </p:spPr>
      </p:pic>
      <p:sp>
        <p:nvSpPr>
          <p:cNvPr id="7" name="TextBox 6">
            <a:extLst>
              <a:ext uri="{FF2B5EF4-FFF2-40B4-BE49-F238E27FC236}">
                <a16:creationId xmlns:a16="http://schemas.microsoft.com/office/drawing/2014/main" id="{319E409E-CA2E-4F85-9EF6-597CC2350FEB}"/>
              </a:ext>
            </a:extLst>
          </p:cNvPr>
          <p:cNvSpPr txBox="1"/>
          <p:nvPr/>
        </p:nvSpPr>
        <p:spPr>
          <a:xfrm rot="16200000">
            <a:off x="10593816" y="5136865"/>
            <a:ext cx="2589170" cy="276999"/>
          </a:xfrm>
          <a:prstGeom prst="rect">
            <a:avLst/>
          </a:prstGeom>
          <a:noFill/>
        </p:spPr>
        <p:txBody>
          <a:bodyPr wrap="none" rtlCol="0">
            <a:spAutoFit/>
          </a:bodyPr>
          <a:lstStyle/>
          <a:p>
            <a:r>
              <a:rPr lang="en-GB" sz="1200"/>
              <a:t>Image source: https://tfl.gov.uk/</a:t>
            </a:r>
          </a:p>
        </p:txBody>
      </p:sp>
    </p:spTree>
    <p:extLst>
      <p:ext uri="{BB962C8B-B14F-4D97-AF65-F5344CB8AC3E}">
        <p14:creationId xmlns:p14="http://schemas.microsoft.com/office/powerpoint/2010/main" val="2961043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6BD6-094C-3043-A953-9BDC8201A814}"/>
              </a:ext>
            </a:extLst>
          </p:cNvPr>
          <p:cNvSpPr>
            <a:spLocks noGrp="1"/>
          </p:cNvSpPr>
          <p:nvPr>
            <p:ph type="title"/>
          </p:nvPr>
        </p:nvSpPr>
        <p:spPr/>
        <p:txBody>
          <a:bodyPr/>
          <a:lstStyle/>
          <a:p>
            <a:r>
              <a:rPr lang="en-US"/>
              <a:t>Task 1</a:t>
            </a:r>
          </a:p>
        </p:txBody>
      </p:sp>
      <p:sp>
        <p:nvSpPr>
          <p:cNvPr id="3" name="Text Placeholder 2">
            <a:extLst>
              <a:ext uri="{FF2B5EF4-FFF2-40B4-BE49-F238E27FC236}">
                <a16:creationId xmlns:a16="http://schemas.microsoft.com/office/drawing/2014/main" id="{C9084F97-1D39-6646-B30C-9DDD87A651C0}"/>
              </a:ext>
            </a:extLst>
          </p:cNvPr>
          <p:cNvSpPr>
            <a:spLocks noGrp="1"/>
          </p:cNvSpPr>
          <p:nvPr>
            <p:ph type="body" idx="1"/>
          </p:nvPr>
        </p:nvSpPr>
        <p:spPr/>
        <p:txBody>
          <a:bodyPr/>
          <a:lstStyle/>
          <a:p>
            <a:r>
              <a:rPr lang="en-US"/>
              <a:t>Collaborative discussion</a:t>
            </a:r>
          </a:p>
        </p:txBody>
      </p:sp>
    </p:spTree>
    <p:extLst>
      <p:ext uri="{BB962C8B-B14F-4D97-AF65-F5344CB8AC3E}">
        <p14:creationId xmlns:p14="http://schemas.microsoft.com/office/powerpoint/2010/main" val="1860446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peech Bubble: Oval 10">
            <a:extLst>
              <a:ext uri="{FF2B5EF4-FFF2-40B4-BE49-F238E27FC236}">
                <a16:creationId xmlns:a16="http://schemas.microsoft.com/office/drawing/2014/main" id="{1E13113E-372A-4AA0-A2F6-02F0FB9C9EF2}"/>
              </a:ext>
            </a:extLst>
          </p:cNvPr>
          <p:cNvSpPr/>
          <p:nvPr/>
        </p:nvSpPr>
        <p:spPr>
          <a:xfrm>
            <a:off x="1473473" y="2996795"/>
            <a:ext cx="9043639" cy="2272876"/>
          </a:xfrm>
          <a:prstGeom prst="wedgeEllipseCallou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A59CD454-EE2A-433D-82E2-163F0E1012CB}"/>
              </a:ext>
            </a:extLst>
          </p:cNvPr>
          <p:cNvSpPr txBox="1"/>
          <p:nvPr/>
        </p:nvSpPr>
        <p:spPr>
          <a:xfrm>
            <a:off x="1900748" y="3348403"/>
            <a:ext cx="1018614" cy="1569660"/>
          </a:xfrm>
          <a:prstGeom prst="rect">
            <a:avLst/>
          </a:prstGeom>
          <a:noFill/>
        </p:spPr>
        <p:txBody>
          <a:bodyPr wrap="square">
            <a:spAutoFit/>
          </a:bodyPr>
          <a:lstStyle/>
          <a:p>
            <a:r>
              <a:rPr lang="en-GB" sz="9600">
                <a:solidFill>
                  <a:srgbClr val="2BEF55"/>
                </a:solidFill>
                <a:latin typeface="Engravers MT" panose="02090707080505020304" pitchFamily="18" charset="0"/>
              </a:rPr>
              <a:t>“</a:t>
            </a:r>
          </a:p>
        </p:txBody>
      </p:sp>
      <p:sp>
        <p:nvSpPr>
          <p:cNvPr id="19" name="TextBox 18">
            <a:extLst>
              <a:ext uri="{FF2B5EF4-FFF2-40B4-BE49-F238E27FC236}">
                <a16:creationId xmlns:a16="http://schemas.microsoft.com/office/drawing/2014/main" id="{8500236C-C8B3-4C81-AE18-A001AD485E1E}"/>
              </a:ext>
            </a:extLst>
          </p:cNvPr>
          <p:cNvSpPr txBox="1"/>
          <p:nvPr/>
        </p:nvSpPr>
        <p:spPr>
          <a:xfrm>
            <a:off x="9158042" y="3856530"/>
            <a:ext cx="731276" cy="1569660"/>
          </a:xfrm>
          <a:prstGeom prst="rect">
            <a:avLst/>
          </a:prstGeom>
          <a:noFill/>
        </p:spPr>
        <p:txBody>
          <a:bodyPr wrap="square">
            <a:spAutoFit/>
          </a:bodyPr>
          <a:lstStyle/>
          <a:p>
            <a:r>
              <a:rPr lang="en-GB" sz="9600">
                <a:solidFill>
                  <a:srgbClr val="2BEF55"/>
                </a:solidFill>
                <a:latin typeface="Engravers MT" panose="02090707080505020304" pitchFamily="18" charset="0"/>
              </a:rPr>
              <a:t>”</a:t>
            </a:r>
            <a:endParaRPr lang="en-GB" sz="9600"/>
          </a:p>
        </p:txBody>
      </p:sp>
      <p:sp>
        <p:nvSpPr>
          <p:cNvPr id="6" name="TextBox 5">
            <a:extLst>
              <a:ext uri="{FF2B5EF4-FFF2-40B4-BE49-F238E27FC236}">
                <a16:creationId xmlns:a16="http://schemas.microsoft.com/office/drawing/2014/main" id="{74E696C4-835F-C041-964D-7C3185D33788}"/>
              </a:ext>
            </a:extLst>
          </p:cNvPr>
          <p:cNvSpPr txBox="1"/>
          <p:nvPr/>
        </p:nvSpPr>
        <p:spPr>
          <a:xfrm>
            <a:off x="10649461" y="594286"/>
            <a:ext cx="15425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rgbClr val="000000"/>
              </a:buClr>
            </a:pPr>
            <a:r>
              <a:rPr lang="en-US" sz="2000" b="1" kern="0">
                <a:solidFill>
                  <a:srgbClr val="FFFFFF"/>
                </a:solidFill>
                <a:cs typeface="Arial"/>
                <a:sym typeface="Arial"/>
              </a:rPr>
              <a:t>10 mins</a:t>
            </a:r>
          </a:p>
        </p:txBody>
      </p:sp>
      <p:pic>
        <p:nvPicPr>
          <p:cNvPr id="7" name="Picture 2" descr="Clock icon">
            <a:extLst>
              <a:ext uri="{FF2B5EF4-FFF2-40B4-BE49-F238E27FC236}">
                <a16:creationId xmlns:a16="http://schemas.microsoft.com/office/drawing/2014/main" id="{9E0C94E0-B984-8642-AA77-DFBC3F5BD9B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083388" y="537970"/>
            <a:ext cx="508923" cy="50892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DD4EAC44-D2CF-4789-987B-1052686D28F7}"/>
              </a:ext>
            </a:extLst>
          </p:cNvPr>
          <p:cNvSpPr txBox="1">
            <a:spLocks/>
          </p:cNvSpPr>
          <p:nvPr/>
        </p:nvSpPr>
        <p:spPr>
          <a:xfrm>
            <a:off x="515939" y="557525"/>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Task 1: Collaborative discussion</a:t>
            </a:r>
          </a:p>
        </p:txBody>
      </p:sp>
      <p:sp>
        <p:nvSpPr>
          <p:cNvPr id="17" name="TextBox 16">
            <a:extLst>
              <a:ext uri="{FF2B5EF4-FFF2-40B4-BE49-F238E27FC236}">
                <a16:creationId xmlns:a16="http://schemas.microsoft.com/office/drawing/2014/main" id="{402C8EE1-86BA-4965-8E7C-766030DE10F9}"/>
              </a:ext>
            </a:extLst>
          </p:cNvPr>
          <p:cNvSpPr txBox="1"/>
          <p:nvPr/>
        </p:nvSpPr>
        <p:spPr>
          <a:xfrm>
            <a:off x="515939" y="1686412"/>
            <a:ext cx="8382734" cy="646331"/>
          </a:xfrm>
          <a:prstGeom prst="rect">
            <a:avLst/>
          </a:prstGeom>
          <a:noFill/>
        </p:spPr>
        <p:txBody>
          <a:bodyPr wrap="square">
            <a:spAutoFit/>
          </a:bodyPr>
          <a:lstStyle/>
          <a:p>
            <a:pPr>
              <a:spcBef>
                <a:spcPts val="40"/>
              </a:spcBef>
            </a:pPr>
            <a:r>
              <a:rPr lang="en-GB" sz="1800">
                <a:solidFill>
                  <a:schemeClr val="bg1"/>
                </a:solidFill>
                <a:effectLst/>
                <a:latin typeface="Century Gothic" panose="020B0502020202020204" pitchFamily="34" charset="0"/>
                <a:ea typeface="Century Gothic" panose="020B0502020202020204" pitchFamily="34" charset="0"/>
                <a:cs typeface="Century Gothic" panose="020B0502020202020204" pitchFamily="34" charset="0"/>
              </a:rPr>
              <a:t>You’ll join a small group of your fellow analysts in a </a:t>
            </a:r>
            <a:r>
              <a:rPr lang="en-GB" sz="1800" b="1">
                <a:solidFill>
                  <a:schemeClr val="bg1"/>
                </a:solidFill>
                <a:effectLst/>
                <a:latin typeface="Century Gothic" panose="020B0502020202020204" pitchFamily="34" charset="0"/>
                <a:ea typeface="Century Gothic" panose="020B0502020202020204" pitchFamily="34" charset="0"/>
                <a:cs typeface="Century Gothic" panose="020B0502020202020204" pitchFamily="34" charset="0"/>
              </a:rPr>
              <a:t>virtual breakout room </a:t>
            </a:r>
            <a:r>
              <a:rPr lang="en-GB" sz="1800">
                <a:solidFill>
                  <a:schemeClr val="bg1"/>
                </a:solidFill>
                <a:effectLst/>
                <a:latin typeface="Century Gothic" panose="020B0502020202020204" pitchFamily="34" charset="0"/>
                <a:ea typeface="Century Gothic" panose="020B0502020202020204" pitchFamily="34" charset="0"/>
                <a:cs typeface="Century Gothic" panose="020B0502020202020204" pitchFamily="34" charset="0"/>
              </a:rPr>
              <a:t>to work together to answer the following question:</a:t>
            </a:r>
            <a:endParaRPr lang="en-GB" sz="1800">
              <a:solidFill>
                <a:schemeClr val="bg1"/>
              </a:solidFill>
              <a:effectLst/>
              <a:latin typeface="Century Gothic Pro"/>
              <a:ea typeface="Century Gothic Pro"/>
              <a:cs typeface="Century Gothic Pro"/>
            </a:endParaRPr>
          </a:p>
        </p:txBody>
      </p:sp>
      <p:sp>
        <p:nvSpPr>
          <p:cNvPr id="14" name="TextBox 13">
            <a:extLst>
              <a:ext uri="{FF2B5EF4-FFF2-40B4-BE49-F238E27FC236}">
                <a16:creationId xmlns:a16="http://schemas.microsoft.com/office/drawing/2014/main" id="{9D69237D-F37C-4231-9479-ACDB53C530AB}"/>
              </a:ext>
            </a:extLst>
          </p:cNvPr>
          <p:cNvSpPr txBox="1"/>
          <p:nvPr/>
        </p:nvSpPr>
        <p:spPr>
          <a:xfrm>
            <a:off x="2228912" y="3718030"/>
            <a:ext cx="7294768" cy="923330"/>
          </a:xfrm>
          <a:prstGeom prst="rect">
            <a:avLst/>
          </a:prstGeom>
          <a:noFill/>
        </p:spPr>
        <p:txBody>
          <a:bodyPr wrap="square">
            <a:spAutoFit/>
          </a:bodyPr>
          <a:lstStyle/>
          <a:p>
            <a:pPr lvl="0" algn="ctr">
              <a:spcBef>
                <a:spcPts val="40"/>
              </a:spcBef>
              <a:spcAft>
                <a:spcPts val="0"/>
              </a:spcAft>
            </a:pPr>
            <a:r>
              <a:rPr lang="en-GB" sz="1800">
                <a:effectLst/>
                <a:latin typeface="Century Gothic" panose="020B0502020202020204" pitchFamily="34" charset="0"/>
                <a:ea typeface="Century Gothic Pro"/>
                <a:cs typeface="Century Gothic Pro"/>
              </a:rPr>
              <a:t>Transport accounts for 23% of the world’s energy-related carbon dioxide (CO2) emissions. What role can data play in reducing this figure?</a:t>
            </a:r>
            <a:endParaRPr lang="en-GB" sz="1800">
              <a:effectLst/>
              <a:latin typeface="Century Gothic Pro"/>
              <a:ea typeface="Century Gothic Pro"/>
              <a:cs typeface="Century Gothic Pro"/>
            </a:endParaRPr>
          </a:p>
        </p:txBody>
      </p:sp>
      <p:sp>
        <p:nvSpPr>
          <p:cNvPr id="15" name="TextBox 14">
            <a:extLst>
              <a:ext uri="{FF2B5EF4-FFF2-40B4-BE49-F238E27FC236}">
                <a16:creationId xmlns:a16="http://schemas.microsoft.com/office/drawing/2014/main" id="{7C37D8E4-FF8B-4506-9210-995E60846938}"/>
              </a:ext>
            </a:extLst>
          </p:cNvPr>
          <p:cNvSpPr txBox="1"/>
          <p:nvPr/>
        </p:nvSpPr>
        <p:spPr>
          <a:xfrm>
            <a:off x="5307980" y="6263714"/>
            <a:ext cx="7460903" cy="338554"/>
          </a:xfrm>
          <a:prstGeom prst="rect">
            <a:avLst/>
          </a:prstGeom>
          <a:noFill/>
        </p:spPr>
        <p:txBody>
          <a:bodyPr wrap="square">
            <a:spAutoFit/>
          </a:bodyPr>
          <a:lstStyle/>
          <a:p>
            <a:pPr marL="457200">
              <a:spcBef>
                <a:spcPts val="40"/>
              </a:spcBef>
              <a:spcAft>
                <a:spcPts val="0"/>
              </a:spcAft>
            </a:pPr>
            <a:r>
              <a:rPr lang="en-GB" sz="1600">
                <a:solidFill>
                  <a:schemeClr val="bg1"/>
                </a:solidFill>
                <a:effectLst/>
                <a:latin typeface="Century Gothic" panose="020B0502020202020204" pitchFamily="34" charset="0"/>
                <a:ea typeface="Century Gothic Pro"/>
                <a:cs typeface="Century Gothic Pro"/>
              </a:rPr>
              <a:t>Source: </a:t>
            </a:r>
            <a:r>
              <a:rPr lang="en-GB" sz="1600" u="sng">
                <a:solidFill>
                  <a:schemeClr val="bg1"/>
                </a:solidFill>
                <a:effectLst/>
                <a:latin typeface="Century Gothic" panose="020B0502020202020204" pitchFamily="34" charset="0"/>
                <a:ea typeface="Century Gothic Pro"/>
                <a:cs typeface="Century Gothic Pro"/>
                <a:hlinkClick r:id="rId4">
                  <a:extLst>
                    <a:ext uri="{A12FA001-AC4F-418D-AE19-62706E023703}">
                      <ahyp:hlinkClr xmlns:ahyp="http://schemas.microsoft.com/office/drawing/2018/hyperlinkcolor" val="tx"/>
                    </a:ext>
                  </a:extLst>
                </a:hlinkClick>
              </a:rPr>
              <a:t>International Institute for Sustainable Development</a:t>
            </a:r>
            <a:r>
              <a:rPr lang="en-GB" sz="1600">
                <a:solidFill>
                  <a:schemeClr val="bg1"/>
                </a:solidFill>
                <a:effectLst/>
                <a:latin typeface="Century Gothic" panose="020B0502020202020204" pitchFamily="34" charset="0"/>
                <a:ea typeface="Century Gothic Pro"/>
                <a:cs typeface="Century Gothic Pro"/>
              </a:rPr>
              <a:t> </a:t>
            </a:r>
            <a:endParaRPr lang="en-GB" sz="1600">
              <a:solidFill>
                <a:schemeClr val="bg1"/>
              </a:solidFill>
              <a:effectLst/>
              <a:latin typeface="Century Gothic Pro"/>
              <a:ea typeface="Century Gothic Pro"/>
              <a:cs typeface="Century Gothic Pro"/>
            </a:endParaRPr>
          </a:p>
        </p:txBody>
      </p:sp>
    </p:spTree>
    <p:extLst>
      <p:ext uri="{BB962C8B-B14F-4D97-AF65-F5344CB8AC3E}">
        <p14:creationId xmlns:p14="http://schemas.microsoft.com/office/powerpoint/2010/main" val="19621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95473C5-95C8-487A-81D2-55CB365C803E}"/>
              </a:ext>
            </a:extLst>
          </p:cNvPr>
          <p:cNvPicPr>
            <a:picLocks noChangeAspect="1"/>
          </p:cNvPicPr>
          <p:nvPr/>
        </p:nvPicPr>
        <p:blipFill rotWithShape="1">
          <a:blip r:embed="rId3"/>
          <a:srcRect l="25000" t="33334" r="25104" b="16852"/>
          <a:stretch/>
        </p:blipFill>
        <p:spPr>
          <a:xfrm rot="1555612">
            <a:off x="6815720" y="1550047"/>
            <a:ext cx="4590681" cy="2578065"/>
          </a:xfrm>
          <a:prstGeom prst="rect">
            <a:avLst/>
          </a:prstGeom>
          <a:ln w="57150">
            <a:solidFill>
              <a:schemeClr val="bg1"/>
            </a:solidFill>
          </a:ln>
        </p:spPr>
      </p:pic>
      <p:sp>
        <p:nvSpPr>
          <p:cNvPr id="4" name="Title 1">
            <a:extLst>
              <a:ext uri="{FF2B5EF4-FFF2-40B4-BE49-F238E27FC236}">
                <a16:creationId xmlns:a16="http://schemas.microsoft.com/office/drawing/2014/main" id="{F4058833-DFB4-C641-98C7-4B7CE2493A08}"/>
              </a:ext>
            </a:extLst>
          </p:cNvPr>
          <p:cNvSpPr txBox="1">
            <a:spLocks/>
          </p:cNvSpPr>
          <p:nvPr/>
        </p:nvSpPr>
        <p:spPr>
          <a:xfrm>
            <a:off x="515939" y="557525"/>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Task 1: Collaborative discussion</a:t>
            </a:r>
          </a:p>
        </p:txBody>
      </p:sp>
      <p:sp>
        <p:nvSpPr>
          <p:cNvPr id="5" name="Rectangle 4">
            <a:extLst>
              <a:ext uri="{FF2B5EF4-FFF2-40B4-BE49-F238E27FC236}">
                <a16:creationId xmlns:a16="http://schemas.microsoft.com/office/drawing/2014/main" id="{8B005820-8EC5-A64F-8ED3-27F2719D187F}"/>
              </a:ext>
            </a:extLst>
          </p:cNvPr>
          <p:cNvSpPr/>
          <p:nvPr/>
        </p:nvSpPr>
        <p:spPr>
          <a:xfrm>
            <a:off x="826773" y="2172927"/>
            <a:ext cx="5231719" cy="400110"/>
          </a:xfrm>
          <a:prstGeom prst="rect">
            <a:avLst/>
          </a:prstGeom>
        </p:spPr>
        <p:txBody>
          <a:bodyPr wrap="square">
            <a:spAutoFit/>
          </a:bodyPr>
          <a:lstStyle/>
          <a:p>
            <a:r>
              <a:rPr lang="en-GB" sz="2000">
                <a:solidFill>
                  <a:schemeClr val="bg1"/>
                </a:solidFill>
                <a:latin typeface="Century Gothic" panose="020B0502020202020204" pitchFamily="34" charset="0"/>
                <a:ea typeface="Century Gothic" panose="020B0502020202020204" pitchFamily="34" charset="0"/>
                <a:cs typeface="Century Gothic" panose="020B0502020202020204" pitchFamily="34" charset="0"/>
              </a:rPr>
              <a:t>Join the discussion</a:t>
            </a:r>
            <a:endParaRPr lang="en-GB" sz="2000">
              <a:solidFill>
                <a:schemeClr val="bg1"/>
              </a:solidFill>
              <a:latin typeface="Century Gothic Pro"/>
              <a:ea typeface="Century Gothic Pro"/>
              <a:cs typeface="Century Gothic Pro"/>
            </a:endParaRPr>
          </a:p>
        </p:txBody>
      </p:sp>
      <p:sp>
        <p:nvSpPr>
          <p:cNvPr id="6" name="Rectangle 5">
            <a:extLst>
              <a:ext uri="{FF2B5EF4-FFF2-40B4-BE49-F238E27FC236}">
                <a16:creationId xmlns:a16="http://schemas.microsoft.com/office/drawing/2014/main" id="{E8758F6C-08B4-2D49-B878-0ABA1FC3484F}"/>
              </a:ext>
            </a:extLst>
          </p:cNvPr>
          <p:cNvSpPr/>
          <p:nvPr/>
        </p:nvSpPr>
        <p:spPr>
          <a:xfrm>
            <a:off x="515939" y="1384720"/>
            <a:ext cx="1931939" cy="461665"/>
          </a:xfrm>
          <a:prstGeom prst="rect">
            <a:avLst/>
          </a:prstGeom>
        </p:spPr>
        <p:txBody>
          <a:bodyPr wrap="none">
            <a:spAutoFit/>
          </a:bodyPr>
          <a:lstStyle/>
          <a:p>
            <a:r>
              <a:rPr lang="en-GB" sz="2400" b="1">
                <a:solidFill>
                  <a:srgbClr val="40DA41"/>
                </a:solidFill>
                <a:latin typeface="Century Gothic" panose="020B0502020202020204" pitchFamily="34" charset="0"/>
                <a:ea typeface="Century Gothic" panose="020B0502020202020204" pitchFamily="34" charset="0"/>
                <a:cs typeface="Century Gothic" panose="020B0502020202020204" pitchFamily="34" charset="0"/>
              </a:rPr>
              <a:t>Instructions:</a:t>
            </a:r>
            <a:endParaRPr lang="en-GB" sz="2400" b="1">
              <a:solidFill>
                <a:srgbClr val="40DA41"/>
              </a:solidFill>
              <a:latin typeface="Century Gothic Pro"/>
              <a:ea typeface="Century Gothic Pro"/>
              <a:cs typeface="Century Gothic Pro"/>
            </a:endParaRPr>
          </a:p>
        </p:txBody>
      </p:sp>
      <p:sp>
        <p:nvSpPr>
          <p:cNvPr id="8" name="TextBox 7">
            <a:extLst>
              <a:ext uri="{FF2B5EF4-FFF2-40B4-BE49-F238E27FC236}">
                <a16:creationId xmlns:a16="http://schemas.microsoft.com/office/drawing/2014/main" id="{1E8CBEA9-9C4D-1D42-9ECA-D2AD16A061EC}"/>
              </a:ext>
            </a:extLst>
          </p:cNvPr>
          <p:cNvSpPr txBox="1"/>
          <p:nvPr/>
        </p:nvSpPr>
        <p:spPr>
          <a:xfrm>
            <a:off x="10671405" y="403268"/>
            <a:ext cx="15425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rgbClr val="000000"/>
              </a:buClr>
            </a:pPr>
            <a:r>
              <a:rPr lang="en-US" sz="2000" b="1" kern="0">
                <a:solidFill>
                  <a:srgbClr val="FFFFFF"/>
                </a:solidFill>
                <a:cs typeface="Arial"/>
                <a:sym typeface="Arial"/>
              </a:rPr>
              <a:t>10 mins</a:t>
            </a:r>
          </a:p>
        </p:txBody>
      </p:sp>
      <p:pic>
        <p:nvPicPr>
          <p:cNvPr id="9" name="Picture 2" descr="Clock icon">
            <a:extLst>
              <a:ext uri="{FF2B5EF4-FFF2-40B4-BE49-F238E27FC236}">
                <a16:creationId xmlns:a16="http://schemas.microsoft.com/office/drawing/2014/main" id="{32FBCCAC-3A06-0E48-9882-9950D8B4D28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0105332" y="346952"/>
            <a:ext cx="508923" cy="50892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52E4035-BC8F-1B46-A432-2D1880315945}"/>
              </a:ext>
            </a:extLst>
          </p:cNvPr>
          <p:cNvSpPr/>
          <p:nvPr/>
        </p:nvSpPr>
        <p:spPr>
          <a:xfrm>
            <a:off x="826773" y="2720137"/>
            <a:ext cx="5656371" cy="707886"/>
          </a:xfrm>
          <a:prstGeom prst="rect">
            <a:avLst/>
          </a:prstGeom>
        </p:spPr>
        <p:txBody>
          <a:bodyPr wrap="square">
            <a:spAutoFit/>
          </a:bodyPr>
          <a:lstStyle/>
          <a:p>
            <a:r>
              <a:rPr lang="en-GB" sz="2000">
                <a:solidFill>
                  <a:schemeClr val="bg1"/>
                </a:solidFill>
                <a:latin typeface="Century Gothic" panose="020B0502020202020204" pitchFamily="34" charset="0"/>
                <a:ea typeface="Century Gothic" panose="020B0502020202020204" pitchFamily="34" charset="0"/>
                <a:cs typeface="Century Gothic" panose="020B0502020202020204" pitchFamily="34" charset="0"/>
              </a:rPr>
              <a:t>Add your thoughts to your group’s </a:t>
            </a:r>
            <a:r>
              <a:rPr lang="en-GB" sz="2000" err="1">
                <a:solidFill>
                  <a:schemeClr val="bg1"/>
                </a:solidFill>
                <a:latin typeface="Century Gothic" panose="020B0502020202020204" pitchFamily="34" charset="0"/>
                <a:ea typeface="Century Gothic" panose="020B0502020202020204" pitchFamily="34" charset="0"/>
                <a:cs typeface="Century Gothic" panose="020B0502020202020204" pitchFamily="34" charset="0"/>
              </a:rPr>
              <a:t>Jamboard</a:t>
            </a:r>
            <a:endParaRPr lang="en-GB" sz="2000">
              <a:solidFill>
                <a:schemeClr val="bg1"/>
              </a:solidFill>
              <a:latin typeface="Century Gothic Pro"/>
              <a:ea typeface="Century Gothic Pro"/>
              <a:cs typeface="Century Gothic Pro"/>
            </a:endParaRPr>
          </a:p>
        </p:txBody>
      </p:sp>
      <p:sp>
        <p:nvSpPr>
          <p:cNvPr id="13" name="Rectangle 12">
            <a:extLst>
              <a:ext uri="{FF2B5EF4-FFF2-40B4-BE49-F238E27FC236}">
                <a16:creationId xmlns:a16="http://schemas.microsoft.com/office/drawing/2014/main" id="{BDB9B7B0-02E9-174D-9EBD-1E92BF02AB72}"/>
              </a:ext>
            </a:extLst>
          </p:cNvPr>
          <p:cNvSpPr/>
          <p:nvPr/>
        </p:nvSpPr>
        <p:spPr>
          <a:xfrm>
            <a:off x="798135" y="3434841"/>
            <a:ext cx="5260357" cy="707886"/>
          </a:xfrm>
          <a:prstGeom prst="rect">
            <a:avLst/>
          </a:prstGeom>
        </p:spPr>
        <p:txBody>
          <a:bodyPr wrap="square">
            <a:spAutoFit/>
          </a:bodyPr>
          <a:lstStyle/>
          <a:p>
            <a:r>
              <a:rPr lang="en-GB" sz="2000">
                <a:solidFill>
                  <a:schemeClr val="bg1"/>
                </a:solidFill>
                <a:latin typeface="Century Gothic" panose="020B0502020202020204" pitchFamily="34" charset="0"/>
                <a:ea typeface="Century Gothic" panose="020B0502020202020204" pitchFamily="34" charset="0"/>
                <a:cs typeface="Century Gothic" panose="020B0502020202020204" pitchFamily="34" charset="0"/>
              </a:rPr>
              <a:t>Type any discussion notes you’d like to take from this task in the task sheet</a:t>
            </a:r>
            <a:endParaRPr lang="en-GB" sz="2000">
              <a:solidFill>
                <a:schemeClr val="bg1"/>
              </a:solidFill>
              <a:latin typeface="Century Gothic Pro"/>
              <a:ea typeface="Century Gothic Pro"/>
              <a:cs typeface="Century Gothic Pro"/>
            </a:endParaRPr>
          </a:p>
        </p:txBody>
      </p:sp>
      <p:sp>
        <p:nvSpPr>
          <p:cNvPr id="14" name="TextBox 13">
            <a:extLst>
              <a:ext uri="{FF2B5EF4-FFF2-40B4-BE49-F238E27FC236}">
                <a16:creationId xmlns:a16="http://schemas.microsoft.com/office/drawing/2014/main" id="{0B910D21-30BB-134D-A8FD-F140368C1C33}"/>
              </a:ext>
            </a:extLst>
          </p:cNvPr>
          <p:cNvSpPr txBox="1"/>
          <p:nvPr/>
        </p:nvSpPr>
        <p:spPr>
          <a:xfrm>
            <a:off x="433159" y="2076459"/>
            <a:ext cx="625641" cy="492443"/>
          </a:xfrm>
          <a:prstGeom prst="rect">
            <a:avLst/>
          </a:prstGeom>
          <a:noFill/>
        </p:spPr>
        <p:txBody>
          <a:bodyPr wrap="square" rtlCol="0">
            <a:spAutoFit/>
          </a:bodyPr>
          <a:lstStyle/>
          <a:p>
            <a:r>
              <a:rPr lang="en-US" sz="2600" b="1">
                <a:solidFill>
                  <a:srgbClr val="40DA41"/>
                </a:solidFill>
              </a:rPr>
              <a:t>1.</a:t>
            </a:r>
          </a:p>
        </p:txBody>
      </p:sp>
      <p:sp>
        <p:nvSpPr>
          <p:cNvPr id="15" name="TextBox 14">
            <a:extLst>
              <a:ext uri="{FF2B5EF4-FFF2-40B4-BE49-F238E27FC236}">
                <a16:creationId xmlns:a16="http://schemas.microsoft.com/office/drawing/2014/main" id="{0E1BC041-E48B-A24A-9DC1-B836ED1EFA9C}"/>
              </a:ext>
            </a:extLst>
          </p:cNvPr>
          <p:cNvSpPr txBox="1"/>
          <p:nvPr/>
        </p:nvSpPr>
        <p:spPr>
          <a:xfrm>
            <a:off x="433157" y="2655855"/>
            <a:ext cx="625641" cy="492443"/>
          </a:xfrm>
          <a:prstGeom prst="rect">
            <a:avLst/>
          </a:prstGeom>
          <a:noFill/>
        </p:spPr>
        <p:txBody>
          <a:bodyPr wrap="square" rtlCol="0">
            <a:spAutoFit/>
          </a:bodyPr>
          <a:lstStyle/>
          <a:p>
            <a:r>
              <a:rPr lang="en-US" sz="2600" b="1">
                <a:solidFill>
                  <a:srgbClr val="40DA41"/>
                </a:solidFill>
              </a:rPr>
              <a:t>2.</a:t>
            </a:r>
          </a:p>
        </p:txBody>
      </p:sp>
      <p:sp>
        <p:nvSpPr>
          <p:cNvPr id="16" name="TextBox 15">
            <a:extLst>
              <a:ext uri="{FF2B5EF4-FFF2-40B4-BE49-F238E27FC236}">
                <a16:creationId xmlns:a16="http://schemas.microsoft.com/office/drawing/2014/main" id="{78E8D686-F503-5C44-A470-0F6D62A97889}"/>
              </a:ext>
            </a:extLst>
          </p:cNvPr>
          <p:cNvSpPr txBox="1"/>
          <p:nvPr/>
        </p:nvSpPr>
        <p:spPr>
          <a:xfrm>
            <a:off x="433157" y="3365648"/>
            <a:ext cx="625641" cy="492443"/>
          </a:xfrm>
          <a:prstGeom prst="rect">
            <a:avLst/>
          </a:prstGeom>
          <a:noFill/>
        </p:spPr>
        <p:txBody>
          <a:bodyPr wrap="square" rtlCol="0">
            <a:spAutoFit/>
          </a:bodyPr>
          <a:lstStyle/>
          <a:p>
            <a:r>
              <a:rPr lang="en-US" sz="2600" b="1">
                <a:solidFill>
                  <a:srgbClr val="40DA41"/>
                </a:solidFill>
              </a:rPr>
              <a:t>3.</a:t>
            </a:r>
          </a:p>
        </p:txBody>
      </p:sp>
      <p:pic>
        <p:nvPicPr>
          <p:cNvPr id="17" name="Picture 16" descr="Icon&#10;&#10;Description automatically generated">
            <a:extLst>
              <a:ext uri="{FF2B5EF4-FFF2-40B4-BE49-F238E27FC236}">
                <a16:creationId xmlns:a16="http://schemas.microsoft.com/office/drawing/2014/main" id="{83990AD0-DF55-416D-8107-F3D7CD69FE16}"/>
              </a:ext>
            </a:extLst>
          </p:cNvPr>
          <p:cNvPicPr>
            <a:picLocks noChangeAspect="1"/>
          </p:cNvPicPr>
          <p:nvPr/>
        </p:nvPicPr>
        <p:blipFill>
          <a:blip r:embed="rId5"/>
          <a:stretch>
            <a:fillRect/>
          </a:stretch>
        </p:blipFill>
        <p:spPr>
          <a:xfrm>
            <a:off x="390296" y="4851876"/>
            <a:ext cx="636280" cy="621404"/>
          </a:xfrm>
          <a:prstGeom prst="rect">
            <a:avLst/>
          </a:prstGeom>
        </p:spPr>
      </p:pic>
      <p:sp>
        <p:nvSpPr>
          <p:cNvPr id="22" name="TextBox 21">
            <a:extLst>
              <a:ext uri="{FF2B5EF4-FFF2-40B4-BE49-F238E27FC236}">
                <a16:creationId xmlns:a16="http://schemas.microsoft.com/office/drawing/2014/main" id="{0EC6E97D-D5AC-4150-B70F-7F32BE66E674}"/>
              </a:ext>
            </a:extLst>
          </p:cNvPr>
          <p:cNvSpPr txBox="1"/>
          <p:nvPr/>
        </p:nvSpPr>
        <p:spPr>
          <a:xfrm>
            <a:off x="1207148" y="5044752"/>
            <a:ext cx="5698095" cy="400110"/>
          </a:xfrm>
          <a:prstGeom prst="rect">
            <a:avLst/>
          </a:prstGeom>
          <a:noFill/>
        </p:spPr>
        <p:txBody>
          <a:bodyPr wrap="square" lIns="91440" tIns="45720" rIns="91440" bIns="45720" rtlCol="0" anchor="t">
            <a:spAutoFit/>
          </a:bodyPr>
          <a:lstStyle/>
          <a:p>
            <a:pPr>
              <a:spcBef>
                <a:spcPts val="600"/>
              </a:spcBef>
            </a:pPr>
            <a:r>
              <a:rPr lang="en-GB" sz="2000">
                <a:solidFill>
                  <a:schemeClr val="bg1"/>
                </a:solidFill>
              </a:rPr>
              <a:t>Output: Your discussion notes</a:t>
            </a:r>
          </a:p>
        </p:txBody>
      </p:sp>
      <p:pic>
        <p:nvPicPr>
          <p:cNvPr id="7" name="Picture 6">
            <a:extLst>
              <a:ext uri="{FF2B5EF4-FFF2-40B4-BE49-F238E27FC236}">
                <a16:creationId xmlns:a16="http://schemas.microsoft.com/office/drawing/2014/main" id="{E2A01E51-BB72-486A-9647-1F541BAF75C1}"/>
              </a:ext>
            </a:extLst>
          </p:cNvPr>
          <p:cNvPicPr>
            <a:picLocks noChangeAspect="1"/>
          </p:cNvPicPr>
          <p:nvPr/>
        </p:nvPicPr>
        <p:blipFill rotWithShape="1">
          <a:blip r:embed="rId6"/>
          <a:srcRect l="25208" t="33703" r="24896" b="17223"/>
          <a:stretch/>
        </p:blipFill>
        <p:spPr>
          <a:xfrm>
            <a:off x="6018489" y="3639248"/>
            <a:ext cx="4595766" cy="2542543"/>
          </a:xfrm>
          <a:prstGeom prst="rect">
            <a:avLst/>
          </a:prstGeom>
          <a:ln w="57150">
            <a:solidFill>
              <a:schemeClr val="bg1"/>
            </a:solidFill>
          </a:ln>
        </p:spPr>
      </p:pic>
    </p:spTree>
    <p:extLst>
      <p:ext uri="{BB962C8B-B14F-4D97-AF65-F5344CB8AC3E}">
        <p14:creationId xmlns:p14="http://schemas.microsoft.com/office/powerpoint/2010/main" val="70430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F1578422-CF4A-1946-969C-21E18A4FE65D}"/>
              </a:ext>
            </a:extLst>
          </p:cNvPr>
          <p:cNvGraphicFramePr>
            <a:graphicFrameLocks noGrp="1"/>
          </p:cNvGraphicFramePr>
          <p:nvPr/>
        </p:nvGraphicFramePr>
        <p:xfrm>
          <a:off x="625231" y="1327186"/>
          <a:ext cx="2012460" cy="4757095"/>
        </p:xfrm>
        <a:graphic>
          <a:graphicData uri="http://schemas.openxmlformats.org/drawingml/2006/table">
            <a:tbl>
              <a:tblPr firstRow="1" bandRow="1">
                <a:tableStyleId>{5C22544A-7EE6-4342-B048-85BDC9FD1C3A}</a:tableStyleId>
              </a:tblPr>
              <a:tblGrid>
                <a:gridCol w="2012460">
                  <a:extLst>
                    <a:ext uri="{9D8B030D-6E8A-4147-A177-3AD203B41FA5}">
                      <a16:colId xmlns:a16="http://schemas.microsoft.com/office/drawing/2014/main" val="826358876"/>
                    </a:ext>
                  </a:extLst>
                </a:gridCol>
              </a:tblGrid>
              <a:tr h="679585">
                <a:tc>
                  <a:txBody>
                    <a:bodyPr/>
                    <a:lstStyle/>
                    <a:p>
                      <a:pPr algn="ctr"/>
                      <a:endParaRPr lang="en-US" sz="600"/>
                    </a:p>
                    <a:p>
                      <a:pPr algn="ctr"/>
                      <a:r>
                        <a:rPr lang="en-US" sz="3200"/>
                        <a:t>Group 1</a:t>
                      </a:r>
                    </a:p>
                  </a:txBody>
                  <a:tcPr/>
                </a:tc>
                <a:extLst>
                  <a:ext uri="{0D108BD9-81ED-4DB2-BD59-A6C34878D82A}">
                    <a16:rowId xmlns:a16="http://schemas.microsoft.com/office/drawing/2014/main" val="1153373632"/>
                  </a:ext>
                </a:extLst>
              </a:tr>
              <a:tr h="679585">
                <a:tc>
                  <a:txBody>
                    <a:bodyPr/>
                    <a:lstStyle/>
                    <a:p>
                      <a:endParaRPr lang="en-US" sz="3200"/>
                    </a:p>
                  </a:txBody>
                  <a:tcPr/>
                </a:tc>
                <a:extLst>
                  <a:ext uri="{0D108BD9-81ED-4DB2-BD59-A6C34878D82A}">
                    <a16:rowId xmlns:a16="http://schemas.microsoft.com/office/drawing/2014/main" val="1656013975"/>
                  </a:ext>
                </a:extLst>
              </a:tr>
              <a:tr h="679585">
                <a:tc>
                  <a:txBody>
                    <a:bodyPr/>
                    <a:lstStyle/>
                    <a:p>
                      <a:endParaRPr lang="en-US" sz="3200"/>
                    </a:p>
                  </a:txBody>
                  <a:tcPr/>
                </a:tc>
                <a:extLst>
                  <a:ext uri="{0D108BD9-81ED-4DB2-BD59-A6C34878D82A}">
                    <a16:rowId xmlns:a16="http://schemas.microsoft.com/office/drawing/2014/main" val="3090941981"/>
                  </a:ext>
                </a:extLst>
              </a:tr>
              <a:tr h="679585">
                <a:tc>
                  <a:txBody>
                    <a:bodyPr/>
                    <a:lstStyle/>
                    <a:p>
                      <a:endParaRPr lang="en-US" sz="3200"/>
                    </a:p>
                  </a:txBody>
                  <a:tcPr/>
                </a:tc>
                <a:extLst>
                  <a:ext uri="{0D108BD9-81ED-4DB2-BD59-A6C34878D82A}">
                    <a16:rowId xmlns:a16="http://schemas.microsoft.com/office/drawing/2014/main" val="3524777779"/>
                  </a:ext>
                </a:extLst>
              </a:tr>
              <a:tr h="679585">
                <a:tc>
                  <a:txBody>
                    <a:bodyPr/>
                    <a:lstStyle/>
                    <a:p>
                      <a:endParaRPr lang="en-US" sz="3200"/>
                    </a:p>
                  </a:txBody>
                  <a:tcPr/>
                </a:tc>
                <a:extLst>
                  <a:ext uri="{0D108BD9-81ED-4DB2-BD59-A6C34878D82A}">
                    <a16:rowId xmlns:a16="http://schemas.microsoft.com/office/drawing/2014/main" val="760231993"/>
                  </a:ext>
                </a:extLst>
              </a:tr>
              <a:tr h="679585">
                <a:tc>
                  <a:txBody>
                    <a:bodyPr/>
                    <a:lstStyle/>
                    <a:p>
                      <a:endParaRPr lang="en-US" sz="3200"/>
                    </a:p>
                  </a:txBody>
                  <a:tcPr/>
                </a:tc>
                <a:extLst>
                  <a:ext uri="{0D108BD9-81ED-4DB2-BD59-A6C34878D82A}">
                    <a16:rowId xmlns:a16="http://schemas.microsoft.com/office/drawing/2014/main" val="1643549215"/>
                  </a:ext>
                </a:extLst>
              </a:tr>
              <a:tr h="679585">
                <a:tc>
                  <a:txBody>
                    <a:bodyPr/>
                    <a:lstStyle/>
                    <a:p>
                      <a:endParaRPr lang="en-US" sz="3200"/>
                    </a:p>
                  </a:txBody>
                  <a:tcPr/>
                </a:tc>
                <a:extLst>
                  <a:ext uri="{0D108BD9-81ED-4DB2-BD59-A6C34878D82A}">
                    <a16:rowId xmlns:a16="http://schemas.microsoft.com/office/drawing/2014/main" val="2223655260"/>
                  </a:ext>
                </a:extLst>
              </a:tr>
            </a:tbl>
          </a:graphicData>
        </a:graphic>
      </p:graphicFrame>
      <p:graphicFrame>
        <p:nvGraphicFramePr>
          <p:cNvPr id="4" name="Table 3">
            <a:extLst>
              <a:ext uri="{FF2B5EF4-FFF2-40B4-BE49-F238E27FC236}">
                <a16:creationId xmlns:a16="http://schemas.microsoft.com/office/drawing/2014/main" id="{0B73D8D6-C458-214E-B376-3935878D737D}"/>
              </a:ext>
            </a:extLst>
          </p:cNvPr>
          <p:cNvGraphicFramePr>
            <a:graphicFrameLocks noGrp="1"/>
          </p:cNvGraphicFramePr>
          <p:nvPr/>
        </p:nvGraphicFramePr>
        <p:xfrm>
          <a:off x="2852616" y="1327183"/>
          <a:ext cx="2012460" cy="4757095"/>
        </p:xfrm>
        <a:graphic>
          <a:graphicData uri="http://schemas.openxmlformats.org/drawingml/2006/table">
            <a:tbl>
              <a:tblPr firstRow="1" bandRow="1">
                <a:tableStyleId>{5C22544A-7EE6-4342-B048-85BDC9FD1C3A}</a:tableStyleId>
              </a:tblPr>
              <a:tblGrid>
                <a:gridCol w="2012460">
                  <a:extLst>
                    <a:ext uri="{9D8B030D-6E8A-4147-A177-3AD203B41FA5}">
                      <a16:colId xmlns:a16="http://schemas.microsoft.com/office/drawing/2014/main" val="826358876"/>
                    </a:ext>
                  </a:extLst>
                </a:gridCol>
              </a:tblGrid>
              <a:tr h="679585">
                <a:tc>
                  <a:txBody>
                    <a:bodyPr/>
                    <a:lstStyle/>
                    <a:p>
                      <a:pPr algn="ctr"/>
                      <a:endParaRPr lang="en-US" sz="600"/>
                    </a:p>
                    <a:p>
                      <a:pPr algn="ctr"/>
                      <a:r>
                        <a:rPr lang="en-US" sz="3200"/>
                        <a:t>Group 2</a:t>
                      </a:r>
                    </a:p>
                  </a:txBody>
                  <a:tcPr/>
                </a:tc>
                <a:extLst>
                  <a:ext uri="{0D108BD9-81ED-4DB2-BD59-A6C34878D82A}">
                    <a16:rowId xmlns:a16="http://schemas.microsoft.com/office/drawing/2014/main" val="1153373632"/>
                  </a:ext>
                </a:extLst>
              </a:tr>
              <a:tr h="679585">
                <a:tc>
                  <a:txBody>
                    <a:bodyPr/>
                    <a:lstStyle/>
                    <a:p>
                      <a:endParaRPr lang="en-US" sz="3200"/>
                    </a:p>
                  </a:txBody>
                  <a:tcPr/>
                </a:tc>
                <a:extLst>
                  <a:ext uri="{0D108BD9-81ED-4DB2-BD59-A6C34878D82A}">
                    <a16:rowId xmlns:a16="http://schemas.microsoft.com/office/drawing/2014/main" val="1656013975"/>
                  </a:ext>
                </a:extLst>
              </a:tr>
              <a:tr h="679585">
                <a:tc>
                  <a:txBody>
                    <a:bodyPr/>
                    <a:lstStyle/>
                    <a:p>
                      <a:endParaRPr lang="en-US" sz="3200"/>
                    </a:p>
                  </a:txBody>
                  <a:tcPr/>
                </a:tc>
                <a:extLst>
                  <a:ext uri="{0D108BD9-81ED-4DB2-BD59-A6C34878D82A}">
                    <a16:rowId xmlns:a16="http://schemas.microsoft.com/office/drawing/2014/main" val="3090941981"/>
                  </a:ext>
                </a:extLst>
              </a:tr>
              <a:tr h="679585">
                <a:tc>
                  <a:txBody>
                    <a:bodyPr/>
                    <a:lstStyle/>
                    <a:p>
                      <a:endParaRPr lang="en-US" sz="3200"/>
                    </a:p>
                  </a:txBody>
                  <a:tcPr/>
                </a:tc>
                <a:extLst>
                  <a:ext uri="{0D108BD9-81ED-4DB2-BD59-A6C34878D82A}">
                    <a16:rowId xmlns:a16="http://schemas.microsoft.com/office/drawing/2014/main" val="3524777779"/>
                  </a:ext>
                </a:extLst>
              </a:tr>
              <a:tr h="679585">
                <a:tc>
                  <a:txBody>
                    <a:bodyPr/>
                    <a:lstStyle/>
                    <a:p>
                      <a:endParaRPr lang="en-US" sz="3200"/>
                    </a:p>
                  </a:txBody>
                  <a:tcPr/>
                </a:tc>
                <a:extLst>
                  <a:ext uri="{0D108BD9-81ED-4DB2-BD59-A6C34878D82A}">
                    <a16:rowId xmlns:a16="http://schemas.microsoft.com/office/drawing/2014/main" val="760231993"/>
                  </a:ext>
                </a:extLst>
              </a:tr>
              <a:tr h="679585">
                <a:tc>
                  <a:txBody>
                    <a:bodyPr/>
                    <a:lstStyle/>
                    <a:p>
                      <a:endParaRPr lang="en-US" sz="3200"/>
                    </a:p>
                  </a:txBody>
                  <a:tcPr/>
                </a:tc>
                <a:extLst>
                  <a:ext uri="{0D108BD9-81ED-4DB2-BD59-A6C34878D82A}">
                    <a16:rowId xmlns:a16="http://schemas.microsoft.com/office/drawing/2014/main" val="1643549215"/>
                  </a:ext>
                </a:extLst>
              </a:tr>
              <a:tr h="679585">
                <a:tc>
                  <a:txBody>
                    <a:bodyPr/>
                    <a:lstStyle/>
                    <a:p>
                      <a:endParaRPr lang="en-US" sz="3200"/>
                    </a:p>
                  </a:txBody>
                  <a:tcPr/>
                </a:tc>
                <a:extLst>
                  <a:ext uri="{0D108BD9-81ED-4DB2-BD59-A6C34878D82A}">
                    <a16:rowId xmlns:a16="http://schemas.microsoft.com/office/drawing/2014/main" val="2223655260"/>
                  </a:ext>
                </a:extLst>
              </a:tr>
            </a:tbl>
          </a:graphicData>
        </a:graphic>
      </p:graphicFrame>
      <p:graphicFrame>
        <p:nvGraphicFramePr>
          <p:cNvPr id="6" name="Table 3">
            <a:extLst>
              <a:ext uri="{FF2B5EF4-FFF2-40B4-BE49-F238E27FC236}">
                <a16:creationId xmlns:a16="http://schemas.microsoft.com/office/drawing/2014/main" id="{3215B4E5-DD3B-7E49-8834-8B01DD6CB295}"/>
              </a:ext>
            </a:extLst>
          </p:cNvPr>
          <p:cNvGraphicFramePr>
            <a:graphicFrameLocks noGrp="1"/>
          </p:cNvGraphicFramePr>
          <p:nvPr/>
        </p:nvGraphicFramePr>
        <p:xfrm>
          <a:off x="5089771" y="1327183"/>
          <a:ext cx="2012460" cy="4757095"/>
        </p:xfrm>
        <a:graphic>
          <a:graphicData uri="http://schemas.openxmlformats.org/drawingml/2006/table">
            <a:tbl>
              <a:tblPr firstRow="1" bandRow="1">
                <a:tableStyleId>{5C22544A-7EE6-4342-B048-85BDC9FD1C3A}</a:tableStyleId>
              </a:tblPr>
              <a:tblGrid>
                <a:gridCol w="2012460">
                  <a:extLst>
                    <a:ext uri="{9D8B030D-6E8A-4147-A177-3AD203B41FA5}">
                      <a16:colId xmlns:a16="http://schemas.microsoft.com/office/drawing/2014/main" val="826358876"/>
                    </a:ext>
                  </a:extLst>
                </a:gridCol>
              </a:tblGrid>
              <a:tr h="679585">
                <a:tc>
                  <a:txBody>
                    <a:bodyPr/>
                    <a:lstStyle/>
                    <a:p>
                      <a:pPr algn="ctr"/>
                      <a:endParaRPr lang="en-US" sz="600"/>
                    </a:p>
                    <a:p>
                      <a:pPr algn="ctr"/>
                      <a:r>
                        <a:rPr lang="en-US" sz="3200"/>
                        <a:t>Group 3</a:t>
                      </a:r>
                    </a:p>
                  </a:txBody>
                  <a:tcPr/>
                </a:tc>
                <a:extLst>
                  <a:ext uri="{0D108BD9-81ED-4DB2-BD59-A6C34878D82A}">
                    <a16:rowId xmlns:a16="http://schemas.microsoft.com/office/drawing/2014/main" val="1153373632"/>
                  </a:ext>
                </a:extLst>
              </a:tr>
              <a:tr h="679585">
                <a:tc>
                  <a:txBody>
                    <a:bodyPr/>
                    <a:lstStyle/>
                    <a:p>
                      <a:endParaRPr lang="en-US" sz="3200"/>
                    </a:p>
                  </a:txBody>
                  <a:tcPr/>
                </a:tc>
                <a:extLst>
                  <a:ext uri="{0D108BD9-81ED-4DB2-BD59-A6C34878D82A}">
                    <a16:rowId xmlns:a16="http://schemas.microsoft.com/office/drawing/2014/main" val="1656013975"/>
                  </a:ext>
                </a:extLst>
              </a:tr>
              <a:tr h="679585">
                <a:tc>
                  <a:txBody>
                    <a:bodyPr/>
                    <a:lstStyle/>
                    <a:p>
                      <a:endParaRPr lang="en-US" sz="3200"/>
                    </a:p>
                  </a:txBody>
                  <a:tcPr/>
                </a:tc>
                <a:extLst>
                  <a:ext uri="{0D108BD9-81ED-4DB2-BD59-A6C34878D82A}">
                    <a16:rowId xmlns:a16="http://schemas.microsoft.com/office/drawing/2014/main" val="3090941981"/>
                  </a:ext>
                </a:extLst>
              </a:tr>
              <a:tr h="679585">
                <a:tc>
                  <a:txBody>
                    <a:bodyPr/>
                    <a:lstStyle/>
                    <a:p>
                      <a:endParaRPr lang="en-US" sz="3200"/>
                    </a:p>
                  </a:txBody>
                  <a:tcPr/>
                </a:tc>
                <a:extLst>
                  <a:ext uri="{0D108BD9-81ED-4DB2-BD59-A6C34878D82A}">
                    <a16:rowId xmlns:a16="http://schemas.microsoft.com/office/drawing/2014/main" val="3524777779"/>
                  </a:ext>
                </a:extLst>
              </a:tr>
              <a:tr h="679585">
                <a:tc>
                  <a:txBody>
                    <a:bodyPr/>
                    <a:lstStyle/>
                    <a:p>
                      <a:endParaRPr lang="en-US" sz="3200"/>
                    </a:p>
                  </a:txBody>
                  <a:tcPr/>
                </a:tc>
                <a:extLst>
                  <a:ext uri="{0D108BD9-81ED-4DB2-BD59-A6C34878D82A}">
                    <a16:rowId xmlns:a16="http://schemas.microsoft.com/office/drawing/2014/main" val="760231993"/>
                  </a:ext>
                </a:extLst>
              </a:tr>
              <a:tr h="679585">
                <a:tc>
                  <a:txBody>
                    <a:bodyPr/>
                    <a:lstStyle/>
                    <a:p>
                      <a:endParaRPr lang="en-US" sz="3200"/>
                    </a:p>
                  </a:txBody>
                  <a:tcPr/>
                </a:tc>
                <a:extLst>
                  <a:ext uri="{0D108BD9-81ED-4DB2-BD59-A6C34878D82A}">
                    <a16:rowId xmlns:a16="http://schemas.microsoft.com/office/drawing/2014/main" val="1643549215"/>
                  </a:ext>
                </a:extLst>
              </a:tr>
              <a:tr h="679585">
                <a:tc>
                  <a:txBody>
                    <a:bodyPr/>
                    <a:lstStyle/>
                    <a:p>
                      <a:endParaRPr lang="en-US" sz="3200"/>
                    </a:p>
                  </a:txBody>
                  <a:tcPr/>
                </a:tc>
                <a:extLst>
                  <a:ext uri="{0D108BD9-81ED-4DB2-BD59-A6C34878D82A}">
                    <a16:rowId xmlns:a16="http://schemas.microsoft.com/office/drawing/2014/main" val="2223655260"/>
                  </a:ext>
                </a:extLst>
              </a:tr>
            </a:tbl>
          </a:graphicData>
        </a:graphic>
      </p:graphicFrame>
      <p:graphicFrame>
        <p:nvGraphicFramePr>
          <p:cNvPr id="7" name="Table 3">
            <a:extLst>
              <a:ext uri="{FF2B5EF4-FFF2-40B4-BE49-F238E27FC236}">
                <a16:creationId xmlns:a16="http://schemas.microsoft.com/office/drawing/2014/main" id="{24460ABF-6510-4747-A82C-F8BFEA37DFCE}"/>
              </a:ext>
            </a:extLst>
          </p:cNvPr>
          <p:cNvGraphicFramePr>
            <a:graphicFrameLocks noGrp="1"/>
          </p:cNvGraphicFramePr>
          <p:nvPr/>
        </p:nvGraphicFramePr>
        <p:xfrm>
          <a:off x="7326924" y="1335520"/>
          <a:ext cx="2012460" cy="4757095"/>
        </p:xfrm>
        <a:graphic>
          <a:graphicData uri="http://schemas.openxmlformats.org/drawingml/2006/table">
            <a:tbl>
              <a:tblPr firstRow="1" bandRow="1">
                <a:tableStyleId>{5C22544A-7EE6-4342-B048-85BDC9FD1C3A}</a:tableStyleId>
              </a:tblPr>
              <a:tblGrid>
                <a:gridCol w="2012460">
                  <a:extLst>
                    <a:ext uri="{9D8B030D-6E8A-4147-A177-3AD203B41FA5}">
                      <a16:colId xmlns:a16="http://schemas.microsoft.com/office/drawing/2014/main" val="826358876"/>
                    </a:ext>
                  </a:extLst>
                </a:gridCol>
              </a:tblGrid>
              <a:tr h="679585">
                <a:tc>
                  <a:txBody>
                    <a:bodyPr/>
                    <a:lstStyle/>
                    <a:p>
                      <a:pPr algn="ctr"/>
                      <a:endParaRPr lang="en-US" sz="600"/>
                    </a:p>
                    <a:p>
                      <a:pPr algn="ctr"/>
                      <a:r>
                        <a:rPr lang="en-US" sz="3200"/>
                        <a:t>Group 4</a:t>
                      </a:r>
                    </a:p>
                  </a:txBody>
                  <a:tcPr/>
                </a:tc>
                <a:extLst>
                  <a:ext uri="{0D108BD9-81ED-4DB2-BD59-A6C34878D82A}">
                    <a16:rowId xmlns:a16="http://schemas.microsoft.com/office/drawing/2014/main" val="1153373632"/>
                  </a:ext>
                </a:extLst>
              </a:tr>
              <a:tr h="679585">
                <a:tc>
                  <a:txBody>
                    <a:bodyPr/>
                    <a:lstStyle/>
                    <a:p>
                      <a:endParaRPr lang="en-US" sz="3200"/>
                    </a:p>
                  </a:txBody>
                  <a:tcPr/>
                </a:tc>
                <a:extLst>
                  <a:ext uri="{0D108BD9-81ED-4DB2-BD59-A6C34878D82A}">
                    <a16:rowId xmlns:a16="http://schemas.microsoft.com/office/drawing/2014/main" val="1656013975"/>
                  </a:ext>
                </a:extLst>
              </a:tr>
              <a:tr h="679585">
                <a:tc>
                  <a:txBody>
                    <a:bodyPr/>
                    <a:lstStyle/>
                    <a:p>
                      <a:endParaRPr lang="en-US" sz="3200"/>
                    </a:p>
                  </a:txBody>
                  <a:tcPr/>
                </a:tc>
                <a:extLst>
                  <a:ext uri="{0D108BD9-81ED-4DB2-BD59-A6C34878D82A}">
                    <a16:rowId xmlns:a16="http://schemas.microsoft.com/office/drawing/2014/main" val="3090941981"/>
                  </a:ext>
                </a:extLst>
              </a:tr>
              <a:tr h="679585">
                <a:tc>
                  <a:txBody>
                    <a:bodyPr/>
                    <a:lstStyle/>
                    <a:p>
                      <a:endParaRPr lang="en-US" sz="3200"/>
                    </a:p>
                  </a:txBody>
                  <a:tcPr/>
                </a:tc>
                <a:extLst>
                  <a:ext uri="{0D108BD9-81ED-4DB2-BD59-A6C34878D82A}">
                    <a16:rowId xmlns:a16="http://schemas.microsoft.com/office/drawing/2014/main" val="3524777779"/>
                  </a:ext>
                </a:extLst>
              </a:tr>
              <a:tr h="679585">
                <a:tc>
                  <a:txBody>
                    <a:bodyPr/>
                    <a:lstStyle/>
                    <a:p>
                      <a:endParaRPr lang="en-US" sz="3200"/>
                    </a:p>
                  </a:txBody>
                  <a:tcPr/>
                </a:tc>
                <a:extLst>
                  <a:ext uri="{0D108BD9-81ED-4DB2-BD59-A6C34878D82A}">
                    <a16:rowId xmlns:a16="http://schemas.microsoft.com/office/drawing/2014/main" val="760231993"/>
                  </a:ext>
                </a:extLst>
              </a:tr>
              <a:tr h="679585">
                <a:tc>
                  <a:txBody>
                    <a:bodyPr/>
                    <a:lstStyle/>
                    <a:p>
                      <a:endParaRPr lang="en-US" sz="3200"/>
                    </a:p>
                  </a:txBody>
                  <a:tcPr/>
                </a:tc>
                <a:extLst>
                  <a:ext uri="{0D108BD9-81ED-4DB2-BD59-A6C34878D82A}">
                    <a16:rowId xmlns:a16="http://schemas.microsoft.com/office/drawing/2014/main" val="1643549215"/>
                  </a:ext>
                </a:extLst>
              </a:tr>
              <a:tr h="679585">
                <a:tc>
                  <a:txBody>
                    <a:bodyPr/>
                    <a:lstStyle/>
                    <a:p>
                      <a:endParaRPr lang="en-US" sz="3200"/>
                    </a:p>
                  </a:txBody>
                  <a:tcPr/>
                </a:tc>
                <a:extLst>
                  <a:ext uri="{0D108BD9-81ED-4DB2-BD59-A6C34878D82A}">
                    <a16:rowId xmlns:a16="http://schemas.microsoft.com/office/drawing/2014/main" val="2223655260"/>
                  </a:ext>
                </a:extLst>
              </a:tr>
            </a:tbl>
          </a:graphicData>
        </a:graphic>
      </p:graphicFrame>
      <p:graphicFrame>
        <p:nvGraphicFramePr>
          <p:cNvPr id="8" name="Table 3">
            <a:extLst>
              <a:ext uri="{FF2B5EF4-FFF2-40B4-BE49-F238E27FC236}">
                <a16:creationId xmlns:a16="http://schemas.microsoft.com/office/drawing/2014/main" id="{681C5545-F360-1F49-AD81-E01BC67E22ED}"/>
              </a:ext>
            </a:extLst>
          </p:cNvPr>
          <p:cNvGraphicFramePr>
            <a:graphicFrameLocks noGrp="1"/>
          </p:cNvGraphicFramePr>
          <p:nvPr/>
        </p:nvGraphicFramePr>
        <p:xfrm>
          <a:off x="9554309" y="1327183"/>
          <a:ext cx="2012460" cy="4757095"/>
        </p:xfrm>
        <a:graphic>
          <a:graphicData uri="http://schemas.openxmlformats.org/drawingml/2006/table">
            <a:tbl>
              <a:tblPr firstRow="1" bandRow="1">
                <a:tableStyleId>{5C22544A-7EE6-4342-B048-85BDC9FD1C3A}</a:tableStyleId>
              </a:tblPr>
              <a:tblGrid>
                <a:gridCol w="2012460">
                  <a:extLst>
                    <a:ext uri="{9D8B030D-6E8A-4147-A177-3AD203B41FA5}">
                      <a16:colId xmlns:a16="http://schemas.microsoft.com/office/drawing/2014/main" val="826358876"/>
                    </a:ext>
                  </a:extLst>
                </a:gridCol>
              </a:tblGrid>
              <a:tr h="679585">
                <a:tc>
                  <a:txBody>
                    <a:bodyPr/>
                    <a:lstStyle/>
                    <a:p>
                      <a:pPr algn="ctr"/>
                      <a:endParaRPr lang="en-US" sz="600"/>
                    </a:p>
                    <a:p>
                      <a:pPr algn="ctr"/>
                      <a:r>
                        <a:rPr lang="en-US" sz="3200"/>
                        <a:t>Group 5</a:t>
                      </a:r>
                    </a:p>
                  </a:txBody>
                  <a:tcPr/>
                </a:tc>
                <a:extLst>
                  <a:ext uri="{0D108BD9-81ED-4DB2-BD59-A6C34878D82A}">
                    <a16:rowId xmlns:a16="http://schemas.microsoft.com/office/drawing/2014/main" val="1153373632"/>
                  </a:ext>
                </a:extLst>
              </a:tr>
              <a:tr h="679585">
                <a:tc>
                  <a:txBody>
                    <a:bodyPr/>
                    <a:lstStyle/>
                    <a:p>
                      <a:endParaRPr lang="en-US" sz="3200"/>
                    </a:p>
                  </a:txBody>
                  <a:tcPr/>
                </a:tc>
                <a:extLst>
                  <a:ext uri="{0D108BD9-81ED-4DB2-BD59-A6C34878D82A}">
                    <a16:rowId xmlns:a16="http://schemas.microsoft.com/office/drawing/2014/main" val="1656013975"/>
                  </a:ext>
                </a:extLst>
              </a:tr>
              <a:tr h="679585">
                <a:tc>
                  <a:txBody>
                    <a:bodyPr/>
                    <a:lstStyle/>
                    <a:p>
                      <a:endParaRPr lang="en-US" sz="3200"/>
                    </a:p>
                  </a:txBody>
                  <a:tcPr/>
                </a:tc>
                <a:extLst>
                  <a:ext uri="{0D108BD9-81ED-4DB2-BD59-A6C34878D82A}">
                    <a16:rowId xmlns:a16="http://schemas.microsoft.com/office/drawing/2014/main" val="3090941981"/>
                  </a:ext>
                </a:extLst>
              </a:tr>
              <a:tr h="679585">
                <a:tc>
                  <a:txBody>
                    <a:bodyPr/>
                    <a:lstStyle/>
                    <a:p>
                      <a:endParaRPr lang="en-US" sz="3200"/>
                    </a:p>
                  </a:txBody>
                  <a:tcPr/>
                </a:tc>
                <a:extLst>
                  <a:ext uri="{0D108BD9-81ED-4DB2-BD59-A6C34878D82A}">
                    <a16:rowId xmlns:a16="http://schemas.microsoft.com/office/drawing/2014/main" val="3524777779"/>
                  </a:ext>
                </a:extLst>
              </a:tr>
              <a:tr h="679585">
                <a:tc>
                  <a:txBody>
                    <a:bodyPr/>
                    <a:lstStyle/>
                    <a:p>
                      <a:endParaRPr lang="en-US" sz="3200"/>
                    </a:p>
                  </a:txBody>
                  <a:tcPr/>
                </a:tc>
                <a:extLst>
                  <a:ext uri="{0D108BD9-81ED-4DB2-BD59-A6C34878D82A}">
                    <a16:rowId xmlns:a16="http://schemas.microsoft.com/office/drawing/2014/main" val="760231993"/>
                  </a:ext>
                </a:extLst>
              </a:tr>
              <a:tr h="679585">
                <a:tc>
                  <a:txBody>
                    <a:bodyPr/>
                    <a:lstStyle/>
                    <a:p>
                      <a:endParaRPr lang="en-US" sz="3200"/>
                    </a:p>
                  </a:txBody>
                  <a:tcPr/>
                </a:tc>
                <a:extLst>
                  <a:ext uri="{0D108BD9-81ED-4DB2-BD59-A6C34878D82A}">
                    <a16:rowId xmlns:a16="http://schemas.microsoft.com/office/drawing/2014/main" val="1643549215"/>
                  </a:ext>
                </a:extLst>
              </a:tr>
              <a:tr h="679585">
                <a:tc>
                  <a:txBody>
                    <a:bodyPr/>
                    <a:lstStyle/>
                    <a:p>
                      <a:endParaRPr lang="en-US" sz="3200"/>
                    </a:p>
                  </a:txBody>
                  <a:tcPr/>
                </a:tc>
                <a:extLst>
                  <a:ext uri="{0D108BD9-81ED-4DB2-BD59-A6C34878D82A}">
                    <a16:rowId xmlns:a16="http://schemas.microsoft.com/office/drawing/2014/main" val="2223655260"/>
                  </a:ext>
                </a:extLst>
              </a:tr>
            </a:tbl>
          </a:graphicData>
        </a:graphic>
      </p:graphicFrame>
      <p:sp>
        <p:nvSpPr>
          <p:cNvPr id="10" name="Title 1">
            <a:extLst>
              <a:ext uri="{FF2B5EF4-FFF2-40B4-BE49-F238E27FC236}">
                <a16:creationId xmlns:a16="http://schemas.microsoft.com/office/drawing/2014/main" id="{F49B1F0A-6D15-3B46-B1D8-C6D727D2746C}"/>
              </a:ext>
            </a:extLst>
          </p:cNvPr>
          <p:cNvSpPr txBox="1">
            <a:spLocks/>
          </p:cNvSpPr>
          <p:nvPr/>
        </p:nvSpPr>
        <p:spPr>
          <a:xfrm>
            <a:off x="515939" y="557525"/>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Task 1: Breakout room groups</a:t>
            </a:r>
          </a:p>
        </p:txBody>
      </p:sp>
      <p:sp>
        <p:nvSpPr>
          <p:cNvPr id="9" name="TextBox 8">
            <a:extLst>
              <a:ext uri="{FF2B5EF4-FFF2-40B4-BE49-F238E27FC236}">
                <a16:creationId xmlns:a16="http://schemas.microsoft.com/office/drawing/2014/main" id="{0ECBADFE-724B-004C-B68F-BE24BD010358}"/>
              </a:ext>
            </a:extLst>
          </p:cNvPr>
          <p:cNvSpPr txBox="1"/>
          <p:nvPr/>
        </p:nvSpPr>
        <p:spPr>
          <a:xfrm>
            <a:off x="10649461" y="594286"/>
            <a:ext cx="15425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rgbClr val="000000"/>
              </a:buClr>
            </a:pPr>
            <a:r>
              <a:rPr lang="en-US" sz="2000" b="1" kern="0">
                <a:solidFill>
                  <a:srgbClr val="FFFFFF"/>
                </a:solidFill>
                <a:cs typeface="Arial"/>
                <a:sym typeface="Arial"/>
              </a:rPr>
              <a:t>20 mins</a:t>
            </a:r>
          </a:p>
        </p:txBody>
      </p:sp>
      <p:pic>
        <p:nvPicPr>
          <p:cNvPr id="11" name="Picture 2" descr="Clock icon">
            <a:extLst>
              <a:ext uri="{FF2B5EF4-FFF2-40B4-BE49-F238E27FC236}">
                <a16:creationId xmlns:a16="http://schemas.microsoft.com/office/drawing/2014/main" id="{FA7EE460-249E-F441-8398-0C7B1F7B795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083388" y="537970"/>
            <a:ext cx="508923" cy="508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852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7B80-E4EB-4C0C-8DA9-DADE24A1BA34}"/>
              </a:ext>
            </a:extLst>
          </p:cNvPr>
          <p:cNvSpPr>
            <a:spLocks noGrp="1"/>
          </p:cNvSpPr>
          <p:nvPr>
            <p:ph type="title"/>
          </p:nvPr>
        </p:nvSpPr>
        <p:spPr>
          <a:xfrm>
            <a:off x="5984807" y="1826650"/>
            <a:ext cx="5691256" cy="2398066"/>
          </a:xfrm>
        </p:spPr>
        <p:txBody>
          <a:bodyPr lIns="91440" tIns="45720" rIns="91440" bIns="45720" anchor="t" anchorCtr="0">
            <a:noAutofit/>
          </a:bodyPr>
          <a:lstStyle/>
          <a:p>
            <a:r>
              <a:rPr lang="en-GB">
                <a:ea typeface="+mj-lt"/>
                <a:cs typeface="+mj-lt"/>
              </a:rPr>
              <a:t>Fusion Day</a:t>
            </a:r>
            <a:br>
              <a:rPr lang="en-GB"/>
            </a:br>
            <a:br>
              <a:rPr lang="en-GB"/>
            </a:br>
            <a:r>
              <a:rPr lang="en-GB" sz="3200"/>
              <a:t>Module 5: Data analysis and forecasting with Python</a:t>
            </a:r>
          </a:p>
        </p:txBody>
      </p:sp>
    </p:spTree>
    <p:extLst>
      <p:ext uri="{BB962C8B-B14F-4D97-AF65-F5344CB8AC3E}">
        <p14:creationId xmlns:p14="http://schemas.microsoft.com/office/powerpoint/2010/main" val="884181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97335E6-E30B-4750-947D-6BCB2E44E3E1}"/>
              </a:ext>
            </a:extLst>
          </p:cNvPr>
          <p:cNvPicPr>
            <a:picLocks noChangeAspect="1"/>
          </p:cNvPicPr>
          <p:nvPr/>
        </p:nvPicPr>
        <p:blipFill rotWithShape="1">
          <a:blip r:embed="rId3"/>
          <a:srcRect l="803" t="15801" r="803" b="7240"/>
          <a:stretch/>
        </p:blipFill>
        <p:spPr>
          <a:xfrm>
            <a:off x="923442" y="1382564"/>
            <a:ext cx="10142543" cy="4462374"/>
          </a:xfrm>
          <a:prstGeom prst="rect">
            <a:avLst/>
          </a:prstGeom>
        </p:spPr>
      </p:pic>
      <p:sp>
        <p:nvSpPr>
          <p:cNvPr id="4" name="Title 1">
            <a:extLst>
              <a:ext uri="{FF2B5EF4-FFF2-40B4-BE49-F238E27FC236}">
                <a16:creationId xmlns:a16="http://schemas.microsoft.com/office/drawing/2014/main" id="{F6888447-9892-CA4C-8B6B-E6B311DC4BAE}"/>
              </a:ext>
            </a:extLst>
          </p:cNvPr>
          <p:cNvSpPr txBox="1">
            <a:spLocks/>
          </p:cNvSpPr>
          <p:nvPr/>
        </p:nvSpPr>
        <p:spPr>
          <a:xfrm>
            <a:off x="515939" y="493729"/>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Task 1: </a:t>
            </a:r>
            <a:r>
              <a:rPr lang="en-GB" sz="2800" b="1" err="1">
                <a:solidFill>
                  <a:schemeClr val="bg1"/>
                </a:solidFill>
                <a:latin typeface="+mn-lt"/>
                <a:cs typeface="Arial"/>
              </a:rPr>
              <a:t>Jamboard</a:t>
            </a:r>
            <a:r>
              <a:rPr lang="en-GB" sz="2800" b="1">
                <a:solidFill>
                  <a:schemeClr val="bg1"/>
                </a:solidFill>
                <a:latin typeface="+mn-lt"/>
                <a:cs typeface="Arial"/>
              </a:rPr>
              <a:t> instructions</a:t>
            </a:r>
          </a:p>
        </p:txBody>
      </p:sp>
      <p:pic>
        <p:nvPicPr>
          <p:cNvPr id="9" name="Graphic 8" descr="Arrow Right with solid fill">
            <a:extLst>
              <a:ext uri="{FF2B5EF4-FFF2-40B4-BE49-F238E27FC236}">
                <a16:creationId xmlns:a16="http://schemas.microsoft.com/office/drawing/2014/main" id="{E9714E98-92CF-7942-9C36-561D49893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305611">
            <a:off x="6129373" y="608906"/>
            <a:ext cx="1049788" cy="808312"/>
          </a:xfrm>
          <a:prstGeom prst="rect">
            <a:avLst/>
          </a:prstGeom>
        </p:spPr>
      </p:pic>
      <p:pic>
        <p:nvPicPr>
          <p:cNvPr id="12" name="Graphic 11" descr="Arrow Right with solid fill">
            <a:extLst>
              <a:ext uri="{FF2B5EF4-FFF2-40B4-BE49-F238E27FC236}">
                <a16:creationId xmlns:a16="http://schemas.microsoft.com/office/drawing/2014/main" id="{13603BC1-560D-C94C-B678-7015445452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863678">
            <a:off x="-83758" y="2866456"/>
            <a:ext cx="1385418" cy="808312"/>
          </a:xfrm>
          <a:prstGeom prst="rect">
            <a:avLst/>
          </a:prstGeom>
        </p:spPr>
      </p:pic>
      <p:pic>
        <p:nvPicPr>
          <p:cNvPr id="17" name="Graphic 16" descr="Arrow Right with solid fill">
            <a:extLst>
              <a:ext uri="{FF2B5EF4-FFF2-40B4-BE49-F238E27FC236}">
                <a16:creationId xmlns:a16="http://schemas.microsoft.com/office/drawing/2014/main" id="{4CF438C2-1016-364F-8467-79834D2752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26944">
            <a:off x="1653926" y="2110118"/>
            <a:ext cx="1265311" cy="808312"/>
          </a:xfrm>
          <a:prstGeom prst="rect">
            <a:avLst/>
          </a:prstGeom>
        </p:spPr>
      </p:pic>
      <p:sp>
        <p:nvSpPr>
          <p:cNvPr id="24" name="Oval 23">
            <a:extLst>
              <a:ext uri="{FF2B5EF4-FFF2-40B4-BE49-F238E27FC236}">
                <a16:creationId xmlns:a16="http://schemas.microsoft.com/office/drawing/2014/main" id="{3CE43F25-43B0-4144-AE2A-A30449528132}"/>
              </a:ext>
            </a:extLst>
          </p:cNvPr>
          <p:cNvSpPr/>
          <p:nvPr/>
        </p:nvSpPr>
        <p:spPr>
          <a:xfrm>
            <a:off x="97944" y="2722671"/>
            <a:ext cx="435171" cy="428350"/>
          </a:xfrm>
          <a:prstGeom prst="ellipse">
            <a:avLst/>
          </a:prstGeom>
          <a:solidFill>
            <a:srgbClr val="00B050"/>
          </a:solidFill>
          <a:ln w="38100">
            <a:solidFill>
              <a:srgbClr val="3AD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p>
        </p:txBody>
      </p:sp>
      <p:sp>
        <p:nvSpPr>
          <p:cNvPr id="25" name="Oval 24">
            <a:extLst>
              <a:ext uri="{FF2B5EF4-FFF2-40B4-BE49-F238E27FC236}">
                <a16:creationId xmlns:a16="http://schemas.microsoft.com/office/drawing/2014/main" id="{5DBB956F-5962-9F4C-AA54-792CF6584D13}"/>
              </a:ext>
            </a:extLst>
          </p:cNvPr>
          <p:cNvSpPr/>
          <p:nvPr/>
        </p:nvSpPr>
        <p:spPr>
          <a:xfrm>
            <a:off x="1386762" y="2098158"/>
            <a:ext cx="435171" cy="416741"/>
          </a:xfrm>
          <a:prstGeom prst="ellipse">
            <a:avLst/>
          </a:prstGeom>
          <a:solidFill>
            <a:srgbClr val="00B050"/>
          </a:solidFill>
          <a:ln w="38100">
            <a:solidFill>
              <a:srgbClr val="3AD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p>
        </p:txBody>
      </p:sp>
      <p:sp>
        <p:nvSpPr>
          <p:cNvPr id="26" name="Oval 25">
            <a:extLst>
              <a:ext uri="{FF2B5EF4-FFF2-40B4-BE49-F238E27FC236}">
                <a16:creationId xmlns:a16="http://schemas.microsoft.com/office/drawing/2014/main" id="{F1F47B35-B5FB-BE43-B672-E6672FA096C2}"/>
              </a:ext>
            </a:extLst>
          </p:cNvPr>
          <p:cNvSpPr/>
          <p:nvPr/>
        </p:nvSpPr>
        <p:spPr>
          <a:xfrm>
            <a:off x="6879963" y="432319"/>
            <a:ext cx="435171" cy="416741"/>
          </a:xfrm>
          <a:prstGeom prst="ellipse">
            <a:avLst/>
          </a:prstGeom>
          <a:solidFill>
            <a:srgbClr val="00B050"/>
          </a:solidFill>
          <a:ln w="38100">
            <a:solidFill>
              <a:srgbClr val="3ADB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p>
        </p:txBody>
      </p:sp>
      <p:sp>
        <p:nvSpPr>
          <p:cNvPr id="10" name="TextBox 9">
            <a:extLst>
              <a:ext uri="{FF2B5EF4-FFF2-40B4-BE49-F238E27FC236}">
                <a16:creationId xmlns:a16="http://schemas.microsoft.com/office/drawing/2014/main" id="{FA314BDE-D31C-C34D-8DC9-AC5B7EA71872}"/>
              </a:ext>
            </a:extLst>
          </p:cNvPr>
          <p:cNvSpPr txBox="1"/>
          <p:nvPr/>
        </p:nvSpPr>
        <p:spPr>
          <a:xfrm>
            <a:off x="10649461" y="594286"/>
            <a:ext cx="15425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rgbClr val="000000"/>
              </a:buClr>
            </a:pPr>
            <a:r>
              <a:rPr lang="en-US" sz="2000" b="1" kern="0">
                <a:solidFill>
                  <a:srgbClr val="FFFFFF"/>
                </a:solidFill>
                <a:cs typeface="Arial"/>
                <a:sym typeface="Arial"/>
              </a:rPr>
              <a:t>10 mins</a:t>
            </a:r>
          </a:p>
        </p:txBody>
      </p:sp>
      <p:pic>
        <p:nvPicPr>
          <p:cNvPr id="11" name="Picture 2" descr="Clock icon">
            <a:extLst>
              <a:ext uri="{FF2B5EF4-FFF2-40B4-BE49-F238E27FC236}">
                <a16:creationId xmlns:a16="http://schemas.microsoft.com/office/drawing/2014/main" id="{E014F600-91F4-1F44-88E0-EF68F71F0646}"/>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083388" y="537970"/>
            <a:ext cx="508923" cy="508923"/>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869C48A0-A872-4864-B89B-46A397315272}"/>
              </a:ext>
            </a:extLst>
          </p:cNvPr>
          <p:cNvSpPr/>
          <p:nvPr/>
        </p:nvSpPr>
        <p:spPr>
          <a:xfrm>
            <a:off x="5629275" y="1382564"/>
            <a:ext cx="952243" cy="5162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98ACC08-80F5-4B1C-96DB-BE6286342FD9}"/>
              </a:ext>
            </a:extLst>
          </p:cNvPr>
          <p:cNvSpPr/>
          <p:nvPr/>
        </p:nvSpPr>
        <p:spPr>
          <a:xfrm>
            <a:off x="2907633" y="2392260"/>
            <a:ext cx="952243" cy="5162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687AE9A3-8B33-42B3-890B-027DE7C1022A}"/>
              </a:ext>
            </a:extLst>
          </p:cNvPr>
          <p:cNvSpPr/>
          <p:nvPr/>
        </p:nvSpPr>
        <p:spPr>
          <a:xfrm>
            <a:off x="850693" y="3715258"/>
            <a:ext cx="909102" cy="4787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12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13"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1F67E531-7D2B-405F-87FE-ED490FDA1123}"/>
              </a:ext>
            </a:extLst>
          </p:cNvPr>
          <p:cNvSpPr/>
          <p:nvPr/>
        </p:nvSpPr>
        <p:spPr>
          <a:xfrm>
            <a:off x="4510196" y="1615073"/>
            <a:ext cx="3171610" cy="586799"/>
          </a:xfrm>
          <a:prstGeom prst="round2Same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Top Corners Rounded 2">
            <a:extLst>
              <a:ext uri="{FF2B5EF4-FFF2-40B4-BE49-F238E27FC236}">
                <a16:creationId xmlns:a16="http://schemas.microsoft.com/office/drawing/2014/main" id="{DD43FAD1-A51F-47C6-9680-1A4DD05A718E}"/>
              </a:ext>
            </a:extLst>
          </p:cNvPr>
          <p:cNvSpPr/>
          <p:nvPr/>
        </p:nvSpPr>
        <p:spPr>
          <a:xfrm rot="10800000">
            <a:off x="4500498" y="2293924"/>
            <a:ext cx="3171610" cy="3995005"/>
          </a:xfrm>
          <a:prstGeom prst="round2Same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Top Corners Rounded 3">
            <a:extLst>
              <a:ext uri="{FF2B5EF4-FFF2-40B4-BE49-F238E27FC236}">
                <a16:creationId xmlns:a16="http://schemas.microsoft.com/office/drawing/2014/main" id="{EC497E4C-EAA0-4A4A-96A7-DAAB56964DF3}"/>
              </a:ext>
            </a:extLst>
          </p:cNvPr>
          <p:cNvSpPr/>
          <p:nvPr/>
        </p:nvSpPr>
        <p:spPr>
          <a:xfrm>
            <a:off x="8135198" y="1560821"/>
            <a:ext cx="3171610" cy="586799"/>
          </a:xfrm>
          <a:prstGeom prst="round2Same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Top Corners Rounded 4">
            <a:extLst>
              <a:ext uri="{FF2B5EF4-FFF2-40B4-BE49-F238E27FC236}">
                <a16:creationId xmlns:a16="http://schemas.microsoft.com/office/drawing/2014/main" id="{59C51DFD-1666-4CBE-ACB7-CB0F2942EB84}"/>
              </a:ext>
            </a:extLst>
          </p:cNvPr>
          <p:cNvSpPr/>
          <p:nvPr/>
        </p:nvSpPr>
        <p:spPr>
          <a:xfrm rot="10800000">
            <a:off x="8135198" y="2271267"/>
            <a:ext cx="3171610" cy="3928372"/>
          </a:xfrm>
          <a:prstGeom prst="round2Same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Top Corners Rounded 5">
            <a:extLst>
              <a:ext uri="{FF2B5EF4-FFF2-40B4-BE49-F238E27FC236}">
                <a16:creationId xmlns:a16="http://schemas.microsoft.com/office/drawing/2014/main" id="{E70DC487-05BC-48BB-ABBB-6EDF307E4F46}"/>
              </a:ext>
            </a:extLst>
          </p:cNvPr>
          <p:cNvSpPr/>
          <p:nvPr/>
        </p:nvSpPr>
        <p:spPr>
          <a:xfrm>
            <a:off x="923302" y="1618612"/>
            <a:ext cx="3171610" cy="586799"/>
          </a:xfrm>
          <a:prstGeom prst="round2Same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Top Corners Rounded 6">
            <a:extLst>
              <a:ext uri="{FF2B5EF4-FFF2-40B4-BE49-F238E27FC236}">
                <a16:creationId xmlns:a16="http://schemas.microsoft.com/office/drawing/2014/main" id="{4D39E9AC-8CE2-42DB-BE24-1FFC7679A1F6}"/>
              </a:ext>
            </a:extLst>
          </p:cNvPr>
          <p:cNvSpPr/>
          <p:nvPr/>
        </p:nvSpPr>
        <p:spPr>
          <a:xfrm rot="10800000">
            <a:off x="928573" y="2293924"/>
            <a:ext cx="3171610" cy="3911091"/>
          </a:xfrm>
          <a:prstGeom prst="round2Same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6E4CD3F-C28D-4A68-8566-D3D9742EE180}"/>
              </a:ext>
            </a:extLst>
          </p:cNvPr>
          <p:cNvSpPr/>
          <p:nvPr/>
        </p:nvSpPr>
        <p:spPr>
          <a:xfrm>
            <a:off x="1270966" y="1120660"/>
            <a:ext cx="2408662" cy="946649"/>
          </a:xfrm>
          <a:prstGeom prst="ellipse">
            <a:avLst/>
          </a:prstGeom>
          <a:solidFill>
            <a:schemeClr val="bg1"/>
          </a:solid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5F685267-8DF7-4DE8-801D-2D668761102D}"/>
              </a:ext>
            </a:extLst>
          </p:cNvPr>
          <p:cNvSpPr txBox="1"/>
          <p:nvPr/>
        </p:nvSpPr>
        <p:spPr>
          <a:xfrm>
            <a:off x="919284" y="2414679"/>
            <a:ext cx="3331426" cy="923330"/>
          </a:xfrm>
          <a:prstGeom prst="rect">
            <a:avLst/>
          </a:prstGeom>
          <a:noFill/>
        </p:spPr>
        <p:txBody>
          <a:bodyPr wrap="square">
            <a:spAutoFit/>
          </a:bodyPr>
          <a:lstStyle/>
          <a:p>
            <a:pPr lvl="1">
              <a:spcBef>
                <a:spcPts val="40"/>
              </a:spcBef>
              <a:spcAft>
                <a:spcPts val="0"/>
              </a:spcAft>
            </a:pPr>
            <a:r>
              <a:rPr lang="en-GB">
                <a:solidFill>
                  <a:schemeClr val="bg1"/>
                </a:solidFill>
                <a:effectLst/>
                <a:latin typeface="Century Gothic" panose="020B0502020202020204" pitchFamily="34" charset="0"/>
                <a:ea typeface="Century Gothic Pro"/>
                <a:cs typeface="Century Gothic Pro"/>
              </a:rPr>
              <a:t>Data can be used to create more efficient transport networks  </a:t>
            </a:r>
            <a:endParaRPr lang="en-GB">
              <a:solidFill>
                <a:schemeClr val="bg1"/>
              </a:solidFill>
              <a:effectLst/>
              <a:latin typeface="Century Gothic Pro"/>
              <a:ea typeface="Century Gothic Pro"/>
              <a:cs typeface="Century Gothic Pro"/>
            </a:endParaRPr>
          </a:p>
        </p:txBody>
      </p:sp>
      <p:sp>
        <p:nvSpPr>
          <p:cNvPr id="32" name="Oval 31">
            <a:extLst>
              <a:ext uri="{FF2B5EF4-FFF2-40B4-BE49-F238E27FC236}">
                <a16:creationId xmlns:a16="http://schemas.microsoft.com/office/drawing/2014/main" id="{0B1A67B2-6CD7-4591-941A-F93C470E8C17}"/>
              </a:ext>
            </a:extLst>
          </p:cNvPr>
          <p:cNvSpPr/>
          <p:nvPr/>
        </p:nvSpPr>
        <p:spPr>
          <a:xfrm>
            <a:off x="8482863" y="1075116"/>
            <a:ext cx="2408662" cy="946649"/>
          </a:xfrm>
          <a:prstGeom prst="ellipse">
            <a:avLst/>
          </a:prstGeom>
          <a:solidFill>
            <a:schemeClr val="bg1"/>
          </a:solid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03D35583-F56B-4DD5-87E6-49E57496CA5C}"/>
              </a:ext>
            </a:extLst>
          </p:cNvPr>
          <p:cNvSpPr/>
          <p:nvPr/>
        </p:nvSpPr>
        <p:spPr>
          <a:xfrm>
            <a:off x="4857860" y="1075115"/>
            <a:ext cx="2408662" cy="946649"/>
          </a:xfrm>
          <a:prstGeom prst="ellipse">
            <a:avLst/>
          </a:prstGeom>
          <a:solidFill>
            <a:schemeClr val="bg1"/>
          </a:solid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F0EB97C2-3B05-4DBC-B912-F4DBF799E978}"/>
              </a:ext>
            </a:extLst>
          </p:cNvPr>
          <p:cNvSpPr txBox="1"/>
          <p:nvPr/>
        </p:nvSpPr>
        <p:spPr>
          <a:xfrm>
            <a:off x="4469437" y="2407504"/>
            <a:ext cx="3211371" cy="1754326"/>
          </a:xfrm>
          <a:prstGeom prst="rect">
            <a:avLst/>
          </a:prstGeom>
          <a:noFill/>
        </p:spPr>
        <p:txBody>
          <a:bodyPr wrap="square">
            <a:spAutoFit/>
          </a:bodyPr>
          <a:lstStyle/>
          <a:p>
            <a:pPr lvl="1">
              <a:spcBef>
                <a:spcPts val="40"/>
              </a:spcBef>
              <a:spcAft>
                <a:spcPts val="0"/>
              </a:spcAft>
            </a:pPr>
            <a:r>
              <a:rPr lang="en-GB">
                <a:solidFill>
                  <a:schemeClr val="bg1"/>
                </a:solidFill>
                <a:effectLst/>
                <a:latin typeface="Century Gothic" panose="020B0502020202020204" pitchFamily="34" charset="0"/>
                <a:ea typeface="Century Gothic Pro"/>
                <a:cs typeface="Century Gothic Pro"/>
              </a:rPr>
              <a:t>Data can be collected from in-vehicle assistance systems designed to make driving more fuel efficient</a:t>
            </a:r>
            <a:endParaRPr lang="en-GB">
              <a:solidFill>
                <a:schemeClr val="bg1"/>
              </a:solidFill>
              <a:effectLst/>
              <a:latin typeface="Century Gothic Pro"/>
              <a:ea typeface="Century Gothic Pro"/>
              <a:cs typeface="Century Gothic Pro"/>
            </a:endParaRPr>
          </a:p>
        </p:txBody>
      </p:sp>
      <p:sp>
        <p:nvSpPr>
          <p:cNvPr id="36" name="TextBox 35">
            <a:extLst>
              <a:ext uri="{FF2B5EF4-FFF2-40B4-BE49-F238E27FC236}">
                <a16:creationId xmlns:a16="http://schemas.microsoft.com/office/drawing/2014/main" id="{3BD2FA6A-77F3-4C0C-99A5-380236C6C2B7}"/>
              </a:ext>
            </a:extLst>
          </p:cNvPr>
          <p:cNvSpPr txBox="1"/>
          <p:nvPr/>
        </p:nvSpPr>
        <p:spPr>
          <a:xfrm>
            <a:off x="8060865" y="2407504"/>
            <a:ext cx="3171611" cy="2308324"/>
          </a:xfrm>
          <a:prstGeom prst="rect">
            <a:avLst/>
          </a:prstGeom>
          <a:noFill/>
        </p:spPr>
        <p:txBody>
          <a:bodyPr wrap="square">
            <a:spAutoFit/>
          </a:bodyPr>
          <a:lstStyle/>
          <a:p>
            <a:pPr lvl="1">
              <a:spcBef>
                <a:spcPts val="40"/>
              </a:spcBef>
              <a:spcAft>
                <a:spcPts val="0"/>
              </a:spcAft>
            </a:pPr>
            <a:r>
              <a:rPr lang="en-GB">
                <a:solidFill>
                  <a:schemeClr val="bg1"/>
                </a:solidFill>
                <a:effectLst/>
                <a:latin typeface="Century Gothic" panose="020B0502020202020204" pitchFamily="34" charset="0"/>
                <a:ea typeface="Century Gothic Pro"/>
                <a:cs typeface="Century Gothic Pro"/>
              </a:rPr>
              <a:t>Data can be used to measure the efficiency of self-driving cars. These cars have a range of impacts on energy consumption – both positive and negative</a:t>
            </a:r>
            <a:endParaRPr lang="en-GB">
              <a:solidFill>
                <a:schemeClr val="bg1"/>
              </a:solidFill>
              <a:effectLst/>
              <a:latin typeface="Century Gothic Pro"/>
              <a:ea typeface="Century Gothic Pro"/>
              <a:cs typeface="Century Gothic Pro"/>
            </a:endParaRPr>
          </a:p>
        </p:txBody>
      </p:sp>
      <p:pic>
        <p:nvPicPr>
          <p:cNvPr id="40" name="Graphic 39" descr="Streetcar with solid fill">
            <a:extLst>
              <a:ext uri="{FF2B5EF4-FFF2-40B4-BE49-F238E27FC236}">
                <a16:creationId xmlns:a16="http://schemas.microsoft.com/office/drawing/2014/main" id="{3D208C84-A7AD-4CB7-A0F5-AE862689C8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6541" y="1163286"/>
            <a:ext cx="905129" cy="905129"/>
          </a:xfrm>
          <a:prstGeom prst="rect">
            <a:avLst/>
          </a:prstGeom>
        </p:spPr>
      </p:pic>
      <p:pic>
        <p:nvPicPr>
          <p:cNvPr id="42" name="Graphic 41" descr="Traffic light with solid fill">
            <a:extLst>
              <a:ext uri="{FF2B5EF4-FFF2-40B4-BE49-F238E27FC236}">
                <a16:creationId xmlns:a16="http://schemas.microsoft.com/office/drawing/2014/main" id="{D44451B5-ADBC-4D8F-A843-67EB8D5CDE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1108569"/>
            <a:ext cx="914400" cy="914400"/>
          </a:xfrm>
          <a:prstGeom prst="rect">
            <a:avLst/>
          </a:prstGeom>
        </p:spPr>
      </p:pic>
      <p:pic>
        <p:nvPicPr>
          <p:cNvPr id="44" name="Graphic 43" descr="Convertible with solid fill">
            <a:extLst>
              <a:ext uri="{FF2B5EF4-FFF2-40B4-BE49-F238E27FC236}">
                <a16:creationId xmlns:a16="http://schemas.microsoft.com/office/drawing/2014/main" id="{0AC424D8-4C5A-4C62-9DE0-C1F663FA13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9836" y="949943"/>
            <a:ext cx="1162334" cy="1162334"/>
          </a:xfrm>
          <a:prstGeom prst="rect">
            <a:avLst/>
          </a:prstGeom>
        </p:spPr>
      </p:pic>
      <p:sp>
        <p:nvSpPr>
          <p:cNvPr id="45" name="TextBox 44">
            <a:extLst>
              <a:ext uri="{FF2B5EF4-FFF2-40B4-BE49-F238E27FC236}">
                <a16:creationId xmlns:a16="http://schemas.microsoft.com/office/drawing/2014/main" id="{CB13409C-DC01-4164-9FDB-A58EF01C7158}"/>
              </a:ext>
            </a:extLst>
          </p:cNvPr>
          <p:cNvSpPr txBox="1"/>
          <p:nvPr/>
        </p:nvSpPr>
        <p:spPr>
          <a:xfrm>
            <a:off x="5529731" y="6480830"/>
            <a:ext cx="2531134" cy="369332"/>
          </a:xfrm>
          <a:prstGeom prst="rect">
            <a:avLst/>
          </a:prstGeom>
          <a:noFill/>
        </p:spPr>
        <p:txBody>
          <a:bodyPr wrap="square">
            <a:spAutoFit/>
          </a:bodyPr>
          <a:lstStyle/>
          <a:p>
            <a:r>
              <a:rPr lang="en-GB">
                <a:effectLst/>
                <a:latin typeface="Century Gothic" panose="020B0502020202020204" pitchFamily="34" charset="0"/>
                <a:ea typeface="Century Gothic Pro"/>
                <a:cs typeface="Century Gothic Pro"/>
              </a:rPr>
              <a:t>Source: </a:t>
            </a:r>
            <a:r>
              <a:rPr lang="en-GB">
                <a:effectLst/>
                <a:latin typeface="Century Gothic" panose="020B0502020202020204" pitchFamily="34" charset="0"/>
                <a:ea typeface="Century Gothic Pro"/>
                <a:cs typeface="Century Gothic Pro"/>
                <a:hlinkClick r:id="rId9">
                  <a:extLst>
                    <a:ext uri="{A12FA001-AC4F-418D-AE19-62706E023703}">
                      <ahyp:hlinkClr xmlns:ahyp="http://schemas.microsoft.com/office/drawing/2018/hyperlinkcolor" val="tx"/>
                    </a:ext>
                  </a:extLst>
                </a:hlinkClick>
              </a:rPr>
              <a:t>IFL Science</a:t>
            </a:r>
            <a:r>
              <a:rPr lang="en-GB">
                <a:effectLst/>
                <a:latin typeface="Century Gothic" panose="020B0502020202020204" pitchFamily="34" charset="0"/>
                <a:ea typeface="Century Gothic Pro"/>
                <a:cs typeface="Century Gothic Pro"/>
              </a:rPr>
              <a:t> </a:t>
            </a:r>
            <a:endParaRPr lang="en-GB"/>
          </a:p>
        </p:txBody>
      </p:sp>
      <p:sp>
        <p:nvSpPr>
          <p:cNvPr id="46" name="Title 1">
            <a:extLst>
              <a:ext uri="{FF2B5EF4-FFF2-40B4-BE49-F238E27FC236}">
                <a16:creationId xmlns:a16="http://schemas.microsoft.com/office/drawing/2014/main" id="{D4F58B9E-F075-4079-B869-90E64DCD3CDD}"/>
              </a:ext>
            </a:extLst>
          </p:cNvPr>
          <p:cNvSpPr txBox="1">
            <a:spLocks/>
          </p:cNvSpPr>
          <p:nvPr/>
        </p:nvSpPr>
        <p:spPr>
          <a:xfrm>
            <a:off x="515937" y="518696"/>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2"/>
                </a:solidFill>
                <a:latin typeface="+mn-lt"/>
                <a:cs typeface="Arial"/>
              </a:rPr>
              <a:t>Task 1: Possible answers</a:t>
            </a:r>
          </a:p>
        </p:txBody>
      </p:sp>
      <p:sp>
        <p:nvSpPr>
          <p:cNvPr id="21" name="TextBox 20">
            <a:extLst>
              <a:ext uri="{FF2B5EF4-FFF2-40B4-BE49-F238E27FC236}">
                <a16:creationId xmlns:a16="http://schemas.microsoft.com/office/drawing/2014/main" id="{90ADEC08-BE58-4B57-93C6-8BCB6C053D06}"/>
              </a:ext>
            </a:extLst>
          </p:cNvPr>
          <p:cNvSpPr txBox="1"/>
          <p:nvPr/>
        </p:nvSpPr>
        <p:spPr>
          <a:xfrm>
            <a:off x="909965" y="3461252"/>
            <a:ext cx="3171610" cy="2585323"/>
          </a:xfrm>
          <a:prstGeom prst="rect">
            <a:avLst/>
          </a:prstGeom>
          <a:noFill/>
        </p:spPr>
        <p:txBody>
          <a:bodyPr wrap="square">
            <a:spAutoFit/>
          </a:bodyPr>
          <a:lstStyle/>
          <a:p>
            <a:pPr lvl="1">
              <a:spcBef>
                <a:spcPts val="40"/>
              </a:spcBef>
              <a:spcAft>
                <a:spcPts val="0"/>
              </a:spcAft>
            </a:pPr>
            <a:r>
              <a:rPr lang="en-GB">
                <a:solidFill>
                  <a:schemeClr val="bg1"/>
                </a:solidFill>
                <a:effectLst/>
                <a:latin typeface="Century Gothic" panose="020B0502020202020204" pitchFamily="34" charset="0"/>
                <a:ea typeface="Century Gothic Pro"/>
                <a:cs typeface="Century Gothic Pro"/>
              </a:rPr>
              <a:t>Public transport providers can monitor transport usage, urban mobility data (volume of people moving around a city), and road traffic conditions to ensure supply meets demand</a:t>
            </a:r>
            <a:endParaRPr lang="en-GB">
              <a:solidFill>
                <a:schemeClr val="bg1"/>
              </a:solidFill>
              <a:effectLst/>
              <a:latin typeface="Century Gothic Pro"/>
              <a:ea typeface="Century Gothic Pro"/>
              <a:cs typeface="Century Gothic Pro"/>
            </a:endParaRPr>
          </a:p>
        </p:txBody>
      </p:sp>
      <p:sp>
        <p:nvSpPr>
          <p:cNvPr id="24" name="TextBox 23">
            <a:extLst>
              <a:ext uri="{FF2B5EF4-FFF2-40B4-BE49-F238E27FC236}">
                <a16:creationId xmlns:a16="http://schemas.microsoft.com/office/drawing/2014/main" id="{ACCC1977-C28D-483B-91E5-C5BFAA0AE794}"/>
              </a:ext>
            </a:extLst>
          </p:cNvPr>
          <p:cNvSpPr txBox="1"/>
          <p:nvPr/>
        </p:nvSpPr>
        <p:spPr>
          <a:xfrm>
            <a:off x="4926067" y="4139346"/>
            <a:ext cx="2785801" cy="1754326"/>
          </a:xfrm>
          <a:prstGeom prst="rect">
            <a:avLst/>
          </a:prstGeom>
          <a:noFill/>
        </p:spPr>
        <p:txBody>
          <a:bodyPr wrap="square">
            <a:spAutoFit/>
          </a:bodyPr>
          <a:lstStyle/>
          <a:p>
            <a:r>
              <a:rPr lang="en-GB">
                <a:solidFill>
                  <a:schemeClr val="bg1"/>
                </a:solidFill>
                <a:effectLst/>
                <a:latin typeface="Century Gothic" panose="020B0502020202020204" pitchFamily="34" charset="0"/>
                <a:ea typeface="Century Gothic Pro"/>
                <a:cs typeface="Century Gothic Pro"/>
              </a:rPr>
              <a:t>These can include devices that monitor traffic, intelligent deceleration assist, and auto tyre pressure monitoring systems</a:t>
            </a:r>
            <a:endParaRPr lang="en-GB"/>
          </a:p>
        </p:txBody>
      </p:sp>
      <p:pic>
        <p:nvPicPr>
          <p:cNvPr id="26" name="Picture 25">
            <a:extLst>
              <a:ext uri="{FF2B5EF4-FFF2-40B4-BE49-F238E27FC236}">
                <a16:creationId xmlns:a16="http://schemas.microsoft.com/office/drawing/2014/main" id="{D77EBB78-D887-455D-A11C-A41AF9D156D3}"/>
              </a:ext>
            </a:extLst>
          </p:cNvPr>
          <p:cNvPicPr>
            <a:picLocks noChangeAspect="1"/>
          </p:cNvPicPr>
          <p:nvPr/>
        </p:nvPicPr>
        <p:blipFill>
          <a:blip r:embed="rId10"/>
          <a:stretch>
            <a:fillRect/>
          </a:stretch>
        </p:blipFill>
        <p:spPr>
          <a:xfrm>
            <a:off x="1063296" y="2474973"/>
            <a:ext cx="245017" cy="242000"/>
          </a:xfrm>
          <a:prstGeom prst="rect">
            <a:avLst/>
          </a:prstGeom>
        </p:spPr>
      </p:pic>
      <p:pic>
        <p:nvPicPr>
          <p:cNvPr id="27" name="Picture 26">
            <a:extLst>
              <a:ext uri="{FF2B5EF4-FFF2-40B4-BE49-F238E27FC236}">
                <a16:creationId xmlns:a16="http://schemas.microsoft.com/office/drawing/2014/main" id="{0B75C298-759B-44F1-9E28-9189E4A24F01}"/>
              </a:ext>
            </a:extLst>
          </p:cNvPr>
          <p:cNvPicPr>
            <a:picLocks noChangeAspect="1"/>
          </p:cNvPicPr>
          <p:nvPr/>
        </p:nvPicPr>
        <p:blipFill>
          <a:blip r:embed="rId10"/>
          <a:stretch>
            <a:fillRect/>
          </a:stretch>
        </p:blipFill>
        <p:spPr>
          <a:xfrm>
            <a:off x="1063295" y="3519326"/>
            <a:ext cx="245017" cy="242000"/>
          </a:xfrm>
          <a:prstGeom prst="rect">
            <a:avLst/>
          </a:prstGeom>
        </p:spPr>
      </p:pic>
      <p:pic>
        <p:nvPicPr>
          <p:cNvPr id="28" name="Picture 27">
            <a:extLst>
              <a:ext uri="{FF2B5EF4-FFF2-40B4-BE49-F238E27FC236}">
                <a16:creationId xmlns:a16="http://schemas.microsoft.com/office/drawing/2014/main" id="{05CE4E48-E3D2-44C5-BB30-A277D353758B}"/>
              </a:ext>
            </a:extLst>
          </p:cNvPr>
          <p:cNvPicPr>
            <a:picLocks noChangeAspect="1"/>
          </p:cNvPicPr>
          <p:nvPr/>
        </p:nvPicPr>
        <p:blipFill>
          <a:blip r:embed="rId10"/>
          <a:stretch>
            <a:fillRect/>
          </a:stretch>
        </p:blipFill>
        <p:spPr>
          <a:xfrm>
            <a:off x="4631521" y="2457183"/>
            <a:ext cx="245017" cy="242000"/>
          </a:xfrm>
          <a:prstGeom prst="rect">
            <a:avLst/>
          </a:prstGeom>
        </p:spPr>
      </p:pic>
      <p:pic>
        <p:nvPicPr>
          <p:cNvPr id="29" name="Picture 28">
            <a:extLst>
              <a:ext uri="{FF2B5EF4-FFF2-40B4-BE49-F238E27FC236}">
                <a16:creationId xmlns:a16="http://schemas.microsoft.com/office/drawing/2014/main" id="{D5C19BD1-8D0D-46D5-8846-3751F74E6BEF}"/>
              </a:ext>
            </a:extLst>
          </p:cNvPr>
          <p:cNvPicPr>
            <a:picLocks noChangeAspect="1"/>
          </p:cNvPicPr>
          <p:nvPr/>
        </p:nvPicPr>
        <p:blipFill>
          <a:blip r:embed="rId10"/>
          <a:stretch>
            <a:fillRect/>
          </a:stretch>
        </p:blipFill>
        <p:spPr>
          <a:xfrm>
            <a:off x="4631521" y="4211509"/>
            <a:ext cx="245017" cy="242000"/>
          </a:xfrm>
          <a:prstGeom prst="rect">
            <a:avLst/>
          </a:prstGeom>
        </p:spPr>
      </p:pic>
      <p:pic>
        <p:nvPicPr>
          <p:cNvPr id="30" name="Picture 29">
            <a:extLst>
              <a:ext uri="{FF2B5EF4-FFF2-40B4-BE49-F238E27FC236}">
                <a16:creationId xmlns:a16="http://schemas.microsoft.com/office/drawing/2014/main" id="{A4B04B24-D70E-47AD-BBBA-137BCCE42EFD}"/>
              </a:ext>
            </a:extLst>
          </p:cNvPr>
          <p:cNvPicPr>
            <a:picLocks noChangeAspect="1"/>
          </p:cNvPicPr>
          <p:nvPr/>
        </p:nvPicPr>
        <p:blipFill>
          <a:blip r:embed="rId10"/>
          <a:stretch>
            <a:fillRect/>
          </a:stretch>
        </p:blipFill>
        <p:spPr>
          <a:xfrm>
            <a:off x="8246098" y="2468004"/>
            <a:ext cx="245017" cy="242000"/>
          </a:xfrm>
          <a:prstGeom prst="rect">
            <a:avLst/>
          </a:prstGeom>
        </p:spPr>
      </p:pic>
    </p:spTree>
    <p:extLst>
      <p:ext uri="{BB962C8B-B14F-4D97-AF65-F5344CB8AC3E}">
        <p14:creationId xmlns:p14="http://schemas.microsoft.com/office/powerpoint/2010/main" val="325008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36" grpId="0"/>
      <p:bldP spid="21"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ADC1F-A7F1-1E4D-8441-1CE75DD2DEB7}"/>
              </a:ext>
            </a:extLst>
          </p:cNvPr>
          <p:cNvSpPr txBox="1"/>
          <p:nvPr/>
        </p:nvSpPr>
        <p:spPr>
          <a:xfrm>
            <a:off x="2159178" y="941625"/>
            <a:ext cx="7612351" cy="646331"/>
          </a:xfrm>
          <a:prstGeom prst="rect">
            <a:avLst/>
          </a:prstGeom>
          <a:noFill/>
        </p:spPr>
        <p:txBody>
          <a:bodyPr wrap="square" rtlCol="0">
            <a:spAutoFit/>
          </a:bodyPr>
          <a:lstStyle/>
          <a:p>
            <a:r>
              <a:rPr lang="en-GB" sz="3600" b="1">
                <a:solidFill>
                  <a:schemeClr val="bg1"/>
                </a:solidFill>
              </a:rPr>
              <a:t>How useful did you find the task? </a:t>
            </a:r>
          </a:p>
        </p:txBody>
      </p:sp>
      <p:pic>
        <p:nvPicPr>
          <p:cNvPr id="3" name="Google Shape;123;gd375f162aa_0_116">
            <a:extLst>
              <a:ext uri="{FF2B5EF4-FFF2-40B4-BE49-F238E27FC236}">
                <a16:creationId xmlns:a16="http://schemas.microsoft.com/office/drawing/2014/main" id="{789AA7A9-7C46-B145-AC21-FB04D0990AFD}"/>
              </a:ext>
            </a:extLst>
          </p:cNvPr>
          <p:cNvPicPr preferRelativeResize="0"/>
          <p:nvPr/>
        </p:nvPicPr>
        <p:blipFill rotWithShape="1">
          <a:blip r:embed="rId3">
            <a:alphaModFix/>
          </a:blip>
          <a:srcRect/>
          <a:stretch/>
        </p:blipFill>
        <p:spPr>
          <a:xfrm>
            <a:off x="1318727" y="3321573"/>
            <a:ext cx="9554546" cy="1034425"/>
          </a:xfrm>
          <a:prstGeom prst="rect">
            <a:avLst/>
          </a:prstGeom>
          <a:noFill/>
          <a:ln>
            <a:noFill/>
          </a:ln>
        </p:spPr>
      </p:pic>
      <p:sp>
        <p:nvSpPr>
          <p:cNvPr id="2" name="TextBox 1">
            <a:extLst>
              <a:ext uri="{FF2B5EF4-FFF2-40B4-BE49-F238E27FC236}">
                <a16:creationId xmlns:a16="http://schemas.microsoft.com/office/drawing/2014/main" id="{A23AE59B-2ABB-A943-AC88-C1C2526D1663}"/>
              </a:ext>
            </a:extLst>
          </p:cNvPr>
          <p:cNvSpPr txBox="1"/>
          <p:nvPr/>
        </p:nvSpPr>
        <p:spPr>
          <a:xfrm>
            <a:off x="1830791" y="4442370"/>
            <a:ext cx="9429446" cy="446276"/>
          </a:xfrm>
          <a:prstGeom prst="rect">
            <a:avLst/>
          </a:prstGeom>
          <a:noFill/>
        </p:spPr>
        <p:txBody>
          <a:bodyPr wrap="square" rtlCol="0">
            <a:spAutoFit/>
          </a:bodyPr>
          <a:lstStyle/>
          <a:p>
            <a:r>
              <a:rPr lang="en-GB" sz="2300">
                <a:solidFill>
                  <a:schemeClr val="bg1"/>
                </a:solidFill>
              </a:rPr>
              <a:t>1……. 2……. 3……. 4……. 5……. 6……. 7……. 8…….9……. 10</a:t>
            </a:r>
          </a:p>
        </p:txBody>
      </p:sp>
      <p:sp>
        <p:nvSpPr>
          <p:cNvPr id="5" name="Google Shape;2981;p275">
            <a:extLst>
              <a:ext uri="{FF2B5EF4-FFF2-40B4-BE49-F238E27FC236}">
                <a16:creationId xmlns:a16="http://schemas.microsoft.com/office/drawing/2014/main" id="{84934F6F-3AEF-334F-9DDB-B5EB6FDAD40A}"/>
              </a:ext>
            </a:extLst>
          </p:cNvPr>
          <p:cNvSpPr txBox="1"/>
          <p:nvPr/>
        </p:nvSpPr>
        <p:spPr>
          <a:xfrm>
            <a:off x="2159178" y="5821724"/>
            <a:ext cx="8255250" cy="794828"/>
          </a:xfrm>
          <a:prstGeom prst="rect">
            <a:avLst/>
          </a:prstGeom>
          <a:noFill/>
          <a:ln>
            <a:noFill/>
          </a:ln>
        </p:spPr>
        <p:txBody>
          <a:bodyPr spcFirstLastPara="1" wrap="square" lIns="68569" tIns="68569" rIns="68569" bIns="68569" anchor="ctr" anchorCtr="0">
            <a:noAutofit/>
          </a:bodyPr>
          <a:lstStyle/>
          <a:p>
            <a:pPr algn="ctr">
              <a:lnSpc>
                <a:spcPct val="150000"/>
              </a:lnSpc>
              <a:spcBef>
                <a:spcPts val="750"/>
              </a:spcBef>
            </a:pPr>
            <a:r>
              <a:rPr lang="en-GB">
                <a:solidFill>
                  <a:srgbClr val="FFFFFF"/>
                </a:solidFill>
                <a:latin typeface="Century Gothic"/>
                <a:ea typeface="Century Gothic"/>
                <a:cs typeface="Century Gothic"/>
                <a:sym typeface="Century Gothic"/>
              </a:rPr>
              <a:t>Let me know in the chat</a:t>
            </a:r>
            <a:endParaRPr lang="en-GB">
              <a:solidFill>
                <a:srgbClr val="FFFFFF"/>
              </a:solidFill>
            </a:endParaRPr>
          </a:p>
        </p:txBody>
      </p:sp>
      <p:pic>
        <p:nvPicPr>
          <p:cNvPr id="6" name="Google Shape;1852;p172">
            <a:extLst>
              <a:ext uri="{FF2B5EF4-FFF2-40B4-BE49-F238E27FC236}">
                <a16:creationId xmlns:a16="http://schemas.microsoft.com/office/drawing/2014/main" id="{B809E54F-DACD-0048-A668-B31013308BE0}"/>
              </a:ext>
            </a:extLst>
          </p:cNvPr>
          <p:cNvPicPr preferRelativeResize="0"/>
          <p:nvPr/>
        </p:nvPicPr>
        <p:blipFill>
          <a:blip r:embed="rId4">
            <a:alphaModFix/>
          </a:blip>
          <a:stretch>
            <a:fillRect/>
          </a:stretch>
        </p:blipFill>
        <p:spPr>
          <a:xfrm>
            <a:off x="8457417" y="5988831"/>
            <a:ext cx="460613" cy="460613"/>
          </a:xfrm>
          <a:prstGeom prst="rect">
            <a:avLst/>
          </a:prstGeom>
          <a:noFill/>
          <a:ln>
            <a:noFill/>
          </a:ln>
        </p:spPr>
      </p:pic>
    </p:spTree>
    <p:extLst>
      <p:ext uri="{BB962C8B-B14F-4D97-AF65-F5344CB8AC3E}">
        <p14:creationId xmlns:p14="http://schemas.microsoft.com/office/powerpoint/2010/main" val="1649229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41F21B61-2B6D-D54C-A5C7-F45F2511D951}"/>
              </a:ext>
            </a:extLst>
          </p:cNvPr>
          <p:cNvSpPr txBox="1">
            <a:spLocks/>
          </p:cNvSpPr>
          <p:nvPr/>
        </p:nvSpPr>
        <p:spPr>
          <a:xfrm>
            <a:off x="3144839" y="704539"/>
            <a:ext cx="6532561" cy="5868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cs typeface="Arial"/>
              </a:rPr>
              <a:t>What did you find most useful?</a:t>
            </a:r>
          </a:p>
        </p:txBody>
      </p:sp>
      <p:sp>
        <p:nvSpPr>
          <p:cNvPr id="3" name="Google Shape;2981;p275">
            <a:extLst>
              <a:ext uri="{FF2B5EF4-FFF2-40B4-BE49-F238E27FC236}">
                <a16:creationId xmlns:a16="http://schemas.microsoft.com/office/drawing/2014/main" id="{4FA06F0D-13B2-E445-85E5-B6FC9EB13044}"/>
              </a:ext>
            </a:extLst>
          </p:cNvPr>
          <p:cNvSpPr txBox="1"/>
          <p:nvPr/>
        </p:nvSpPr>
        <p:spPr>
          <a:xfrm>
            <a:off x="1422149" y="5795368"/>
            <a:ext cx="8255250" cy="794828"/>
          </a:xfrm>
          <a:prstGeom prst="rect">
            <a:avLst/>
          </a:prstGeom>
          <a:noFill/>
          <a:ln>
            <a:noFill/>
          </a:ln>
        </p:spPr>
        <p:txBody>
          <a:bodyPr spcFirstLastPara="1" wrap="square" lIns="68569" tIns="68569" rIns="68569" bIns="68569" anchor="ctr" anchorCtr="0">
            <a:noAutofit/>
          </a:bodyPr>
          <a:lstStyle/>
          <a:p>
            <a:pPr algn="ctr">
              <a:lnSpc>
                <a:spcPct val="150000"/>
              </a:lnSpc>
              <a:spcBef>
                <a:spcPts val="750"/>
              </a:spcBef>
            </a:pPr>
            <a:r>
              <a:rPr lang="en-GB">
                <a:solidFill>
                  <a:srgbClr val="FFFFFF"/>
                </a:solidFill>
                <a:latin typeface="Century Gothic"/>
                <a:ea typeface="Century Gothic"/>
                <a:cs typeface="Century Gothic"/>
                <a:sym typeface="Century Gothic"/>
              </a:rPr>
              <a:t>Unmute yourself to share your thoughts </a:t>
            </a:r>
            <a:endParaRPr lang="en-GB">
              <a:solidFill>
                <a:srgbClr val="FFFFFF"/>
              </a:solidFill>
            </a:endParaRPr>
          </a:p>
        </p:txBody>
      </p:sp>
      <p:pic>
        <p:nvPicPr>
          <p:cNvPr id="1030" name="Picture 6" descr="Microphone Free Icon">
            <a:extLst>
              <a:ext uri="{FF2B5EF4-FFF2-40B4-BE49-F238E27FC236}">
                <a16:creationId xmlns:a16="http://schemas.microsoft.com/office/drawing/2014/main" id="{4826F85B-A25E-084F-8344-2271059B092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814249" y="5899381"/>
            <a:ext cx="586801" cy="586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icon&#10;&#10;Description automatically generated">
            <a:extLst>
              <a:ext uri="{FF2B5EF4-FFF2-40B4-BE49-F238E27FC236}">
                <a16:creationId xmlns:a16="http://schemas.microsoft.com/office/drawing/2014/main" id="{31BA719C-395C-9146-B155-0C29264A5193}"/>
              </a:ext>
            </a:extLst>
          </p:cNvPr>
          <p:cNvPicPr>
            <a:picLocks noChangeAspect="1"/>
          </p:cNvPicPr>
          <p:nvPr/>
        </p:nvPicPr>
        <p:blipFill>
          <a:blip r:embed="rId4"/>
          <a:stretch>
            <a:fillRect/>
          </a:stretch>
        </p:blipFill>
        <p:spPr>
          <a:xfrm>
            <a:off x="3888812" y="1324155"/>
            <a:ext cx="4414377" cy="4532094"/>
          </a:xfrm>
          <a:prstGeom prst="rect">
            <a:avLst/>
          </a:prstGeom>
        </p:spPr>
      </p:pic>
    </p:spTree>
    <p:extLst>
      <p:ext uri="{BB962C8B-B14F-4D97-AF65-F5344CB8AC3E}">
        <p14:creationId xmlns:p14="http://schemas.microsoft.com/office/powerpoint/2010/main" val="1035102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4" name="Rectangle 3">
            <a:extLst>
              <a:ext uri="{FF2B5EF4-FFF2-40B4-BE49-F238E27FC236}">
                <a16:creationId xmlns:a16="http://schemas.microsoft.com/office/drawing/2014/main" id="{0C3919D1-4B48-5E46-BD0F-726AADEBFEE0}"/>
              </a:ext>
            </a:extLst>
          </p:cNvPr>
          <p:cNvSpPr/>
          <p:nvPr/>
        </p:nvSpPr>
        <p:spPr>
          <a:xfrm>
            <a:off x="9256014" y="4328808"/>
            <a:ext cx="2935985" cy="2529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89BD9E6-E9E6-4546-A354-03A7D8CB56C9}"/>
              </a:ext>
            </a:extLst>
          </p:cNvPr>
          <p:cNvSpPr/>
          <p:nvPr/>
        </p:nvSpPr>
        <p:spPr>
          <a:xfrm>
            <a:off x="6531926" y="407233"/>
            <a:ext cx="8056003" cy="60247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D01B2FB-29F8-8841-8847-67D1AE4CD43C}"/>
              </a:ext>
            </a:extLst>
          </p:cNvPr>
          <p:cNvSpPr/>
          <p:nvPr/>
        </p:nvSpPr>
        <p:spPr>
          <a:xfrm>
            <a:off x="7490298" y="2529192"/>
            <a:ext cx="3177111" cy="43288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Google Shape;2079;p197"/>
          <p:cNvSpPr txBox="1"/>
          <p:nvPr/>
        </p:nvSpPr>
        <p:spPr>
          <a:xfrm>
            <a:off x="515950" y="916300"/>
            <a:ext cx="2404800" cy="4922400"/>
          </a:xfrm>
          <a:prstGeom prst="rect">
            <a:avLst/>
          </a:prstGeom>
          <a:noFill/>
          <a:ln>
            <a:noFill/>
          </a:ln>
        </p:spPr>
        <p:txBody>
          <a:bodyPr spcFirstLastPara="1" wrap="square" lIns="91425" tIns="91425" rIns="91425" bIns="91425" anchor="ctr" anchorCtr="0">
            <a:noAutofit/>
          </a:bodyPr>
          <a:lstStyle/>
          <a:p>
            <a:pPr>
              <a:buClr>
                <a:schemeClr val="lt1"/>
              </a:buClr>
              <a:buSzPts val="3600"/>
            </a:pPr>
            <a:r>
              <a:rPr lang="en-GB" sz="3600" b="1">
                <a:solidFill>
                  <a:schemeClr val="bg2"/>
                </a:solidFill>
                <a:latin typeface="Century Gothic"/>
                <a:ea typeface="Century Gothic"/>
                <a:cs typeface="Century Gothic"/>
                <a:sym typeface="Century Gothic"/>
              </a:rPr>
              <a:t>Break</a:t>
            </a:r>
            <a:endParaRPr lang="en-GB" sz="2000" b="1">
              <a:solidFill>
                <a:schemeClr val="bg2"/>
              </a:solidFill>
              <a:latin typeface="Century Gothic"/>
              <a:ea typeface="Century Gothic"/>
              <a:cs typeface="Century Gothic"/>
              <a:sym typeface="Century Gothic"/>
            </a:endParaRPr>
          </a:p>
          <a:p>
            <a:pPr>
              <a:lnSpc>
                <a:spcPct val="150000"/>
              </a:lnSpc>
              <a:spcBef>
                <a:spcPts val="1000"/>
              </a:spcBef>
            </a:pPr>
            <a:r>
              <a:rPr lang="en-GB" sz="2000" b="1">
                <a:solidFill>
                  <a:schemeClr val="accent2"/>
                </a:solidFill>
                <a:latin typeface="Century Gothic"/>
                <a:ea typeface="Century Gothic"/>
                <a:cs typeface="Century Gothic"/>
                <a:sym typeface="Century Gothic"/>
              </a:rPr>
              <a:t>See you soon</a:t>
            </a:r>
            <a:endParaRPr lang="en-GB"/>
          </a:p>
        </p:txBody>
      </p:sp>
      <p:pic>
        <p:nvPicPr>
          <p:cNvPr id="6" name="Picture 5" descr="A picture containing shape&#10;&#10;Description automatically generated">
            <a:extLst>
              <a:ext uri="{FF2B5EF4-FFF2-40B4-BE49-F238E27FC236}">
                <a16:creationId xmlns:a16="http://schemas.microsoft.com/office/drawing/2014/main" id="{FF6F39B8-824B-AD45-A826-AEE9661AB3BA}"/>
              </a:ext>
            </a:extLst>
          </p:cNvPr>
          <p:cNvPicPr>
            <a:picLocks noChangeAspect="1"/>
          </p:cNvPicPr>
          <p:nvPr/>
        </p:nvPicPr>
        <p:blipFill>
          <a:blip r:embed="rId3"/>
          <a:stretch>
            <a:fillRect/>
          </a:stretch>
        </p:blipFill>
        <p:spPr>
          <a:xfrm>
            <a:off x="5579658" y="578395"/>
            <a:ext cx="5570759" cy="5719313"/>
          </a:xfrm>
          <a:prstGeom prst="rect">
            <a:avLst/>
          </a:prstGeom>
        </p:spPr>
      </p:pic>
    </p:spTree>
    <p:extLst>
      <p:ext uri="{BB962C8B-B14F-4D97-AF65-F5344CB8AC3E}">
        <p14:creationId xmlns:p14="http://schemas.microsoft.com/office/powerpoint/2010/main" val="1977839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706763-9E43-0949-8187-36B5842BC12E}"/>
              </a:ext>
            </a:extLst>
          </p:cNvPr>
          <p:cNvSpPr txBox="1"/>
          <p:nvPr/>
        </p:nvSpPr>
        <p:spPr>
          <a:xfrm>
            <a:off x="619002" y="670955"/>
            <a:ext cx="9705109" cy="400110"/>
          </a:xfrm>
          <a:prstGeom prst="rect">
            <a:avLst/>
          </a:prstGeom>
          <a:noFill/>
        </p:spPr>
        <p:txBody>
          <a:bodyPr wrap="square" rtlCol="0">
            <a:spAutoFit/>
          </a:bodyPr>
          <a:lstStyle/>
          <a:p>
            <a:r>
              <a:rPr lang="en-GB" sz="2000">
                <a:solidFill>
                  <a:schemeClr val="bg1"/>
                </a:solidFill>
              </a:rPr>
              <a:t>While we are waiting for everyone to join… </a:t>
            </a:r>
          </a:p>
        </p:txBody>
      </p:sp>
      <p:sp>
        <p:nvSpPr>
          <p:cNvPr id="3" name="TextBox 2">
            <a:extLst>
              <a:ext uri="{FF2B5EF4-FFF2-40B4-BE49-F238E27FC236}">
                <a16:creationId xmlns:a16="http://schemas.microsoft.com/office/drawing/2014/main" id="{44224047-540E-FF4F-892A-D99663BBA647}"/>
              </a:ext>
            </a:extLst>
          </p:cNvPr>
          <p:cNvSpPr txBox="1"/>
          <p:nvPr/>
        </p:nvSpPr>
        <p:spPr>
          <a:xfrm>
            <a:off x="2107682" y="1992624"/>
            <a:ext cx="8502696" cy="830997"/>
          </a:xfrm>
          <a:prstGeom prst="rect">
            <a:avLst/>
          </a:prstGeom>
          <a:noFill/>
        </p:spPr>
        <p:txBody>
          <a:bodyPr wrap="square" lIns="91440" tIns="45720" rIns="91440" bIns="45720" rtlCol="0" anchor="t">
            <a:spAutoFit/>
          </a:bodyPr>
          <a:lstStyle/>
          <a:p>
            <a:pPr algn="ctr"/>
            <a:r>
              <a:rPr lang="en-GB" sz="2400" u="none" strike="noStrike">
                <a:solidFill>
                  <a:schemeClr val="bg1"/>
                </a:solidFill>
                <a:effectLst/>
              </a:rPr>
              <a:t>How much has the search for </a:t>
            </a:r>
            <a:r>
              <a:rPr lang="en-GB" sz="2400">
                <a:solidFill>
                  <a:schemeClr val="bg1"/>
                </a:solidFill>
              </a:rPr>
              <a:t>'data</a:t>
            </a:r>
            <a:r>
              <a:rPr lang="en-GB" sz="2400" u="none" strike="noStrike">
                <a:solidFill>
                  <a:schemeClr val="bg1"/>
                </a:solidFill>
                <a:effectLst/>
              </a:rPr>
              <a:t> privacy</a:t>
            </a:r>
            <a:r>
              <a:rPr lang="en-GB" sz="2400">
                <a:solidFill>
                  <a:schemeClr val="bg1"/>
                </a:solidFill>
              </a:rPr>
              <a:t>'  </a:t>
            </a:r>
            <a:r>
              <a:rPr lang="en-GB" sz="2400">
                <a:solidFill>
                  <a:schemeClr val="bg1"/>
                </a:solidFill>
                <a:effectLst/>
              </a:rPr>
              <a:t>increased in the last five years?</a:t>
            </a:r>
            <a:endParaRPr lang="en-GB" sz="2400">
              <a:solidFill>
                <a:schemeClr val="bg1"/>
              </a:solidFill>
            </a:endParaRPr>
          </a:p>
        </p:txBody>
      </p:sp>
      <p:sp>
        <p:nvSpPr>
          <p:cNvPr id="5" name="Google Shape;2981;p275">
            <a:extLst>
              <a:ext uri="{FF2B5EF4-FFF2-40B4-BE49-F238E27FC236}">
                <a16:creationId xmlns:a16="http://schemas.microsoft.com/office/drawing/2014/main" id="{97C3CAC4-0620-A945-BC72-7A1AE1AB2D78}"/>
              </a:ext>
            </a:extLst>
          </p:cNvPr>
          <p:cNvSpPr txBox="1"/>
          <p:nvPr/>
        </p:nvSpPr>
        <p:spPr>
          <a:xfrm>
            <a:off x="2231405" y="5903061"/>
            <a:ext cx="8255250" cy="794828"/>
          </a:xfrm>
          <a:prstGeom prst="rect">
            <a:avLst/>
          </a:prstGeom>
          <a:noFill/>
          <a:ln>
            <a:noFill/>
          </a:ln>
        </p:spPr>
        <p:txBody>
          <a:bodyPr spcFirstLastPara="1" wrap="square" lIns="68569" tIns="68569" rIns="68569" bIns="68569" anchor="ctr" anchorCtr="0">
            <a:noAutofit/>
          </a:bodyPr>
          <a:lstStyle/>
          <a:p>
            <a:pPr algn="ctr">
              <a:lnSpc>
                <a:spcPct val="150000"/>
              </a:lnSpc>
              <a:spcBef>
                <a:spcPts val="750"/>
              </a:spcBef>
            </a:pPr>
            <a:r>
              <a:rPr lang="en-GB">
                <a:solidFill>
                  <a:srgbClr val="FFFFFF"/>
                </a:solidFill>
                <a:latin typeface="Century Gothic"/>
                <a:ea typeface="Century Gothic"/>
                <a:cs typeface="Century Gothic"/>
                <a:sym typeface="Century Gothic"/>
              </a:rPr>
              <a:t>Let me know your guess in the chat</a:t>
            </a:r>
            <a:endParaRPr lang="en-GB">
              <a:solidFill>
                <a:srgbClr val="FFFFFF"/>
              </a:solidFill>
            </a:endParaRPr>
          </a:p>
        </p:txBody>
      </p:sp>
      <p:pic>
        <p:nvPicPr>
          <p:cNvPr id="6" name="Google Shape;1852;p172">
            <a:extLst>
              <a:ext uri="{FF2B5EF4-FFF2-40B4-BE49-F238E27FC236}">
                <a16:creationId xmlns:a16="http://schemas.microsoft.com/office/drawing/2014/main" id="{5046461F-D806-9540-B9C4-9C23BDF9B877}"/>
              </a:ext>
            </a:extLst>
          </p:cNvPr>
          <p:cNvPicPr preferRelativeResize="0"/>
          <p:nvPr/>
        </p:nvPicPr>
        <p:blipFill>
          <a:blip r:embed="rId3">
            <a:alphaModFix/>
          </a:blip>
          <a:stretch>
            <a:fillRect/>
          </a:stretch>
        </p:blipFill>
        <p:spPr>
          <a:xfrm>
            <a:off x="8529644" y="6070168"/>
            <a:ext cx="460613" cy="460613"/>
          </a:xfrm>
          <a:prstGeom prst="rect">
            <a:avLst/>
          </a:prstGeom>
          <a:noFill/>
          <a:ln>
            <a:noFill/>
          </a:ln>
        </p:spPr>
      </p:pic>
      <p:sp>
        <p:nvSpPr>
          <p:cNvPr id="4" name="TextBox 3">
            <a:extLst>
              <a:ext uri="{FF2B5EF4-FFF2-40B4-BE49-F238E27FC236}">
                <a16:creationId xmlns:a16="http://schemas.microsoft.com/office/drawing/2014/main" id="{F3607247-1CAD-4FF8-8FFB-2B8C9D30B9D6}"/>
              </a:ext>
            </a:extLst>
          </p:cNvPr>
          <p:cNvSpPr txBox="1"/>
          <p:nvPr/>
        </p:nvSpPr>
        <p:spPr>
          <a:xfrm>
            <a:off x="970155" y="3745180"/>
            <a:ext cx="5330283" cy="1800493"/>
          </a:xfrm>
          <a:prstGeom prst="rect">
            <a:avLst/>
          </a:prstGeom>
          <a:noFill/>
        </p:spPr>
        <p:txBody>
          <a:bodyPr wrap="square" lIns="91440" tIns="45720" rIns="91440" bIns="45720" rtlCol="0" anchor="t">
            <a:spAutoFit/>
          </a:bodyPr>
          <a:lstStyle/>
          <a:p>
            <a:pPr>
              <a:spcAft>
                <a:spcPts val="600"/>
              </a:spcAft>
            </a:pPr>
            <a:r>
              <a:rPr lang="en-GB" sz="2400">
                <a:solidFill>
                  <a:schemeClr val="bg1"/>
                </a:solidFill>
              </a:rPr>
              <a:t>a) 30%</a:t>
            </a:r>
            <a:endParaRPr lang="en-US">
              <a:solidFill>
                <a:schemeClr val="bg1"/>
              </a:solidFill>
            </a:endParaRPr>
          </a:p>
          <a:p>
            <a:pPr>
              <a:spcAft>
                <a:spcPts val="600"/>
              </a:spcAft>
            </a:pPr>
            <a:r>
              <a:rPr lang="en-GB" sz="2400">
                <a:solidFill>
                  <a:schemeClr val="bg1"/>
                </a:solidFill>
              </a:rPr>
              <a:t>b) 88%</a:t>
            </a:r>
          </a:p>
          <a:p>
            <a:pPr>
              <a:spcAft>
                <a:spcPts val="600"/>
              </a:spcAft>
            </a:pPr>
            <a:r>
              <a:rPr lang="en-GB" sz="2400">
                <a:solidFill>
                  <a:schemeClr val="bg1"/>
                </a:solidFill>
              </a:rPr>
              <a:t>c) 164%</a:t>
            </a:r>
            <a:endParaRPr lang="en-GB">
              <a:solidFill>
                <a:schemeClr val="bg1"/>
              </a:solidFill>
            </a:endParaRPr>
          </a:p>
          <a:p>
            <a:pPr>
              <a:spcAft>
                <a:spcPts val="600"/>
              </a:spcAft>
            </a:pPr>
            <a:r>
              <a:rPr lang="en-GB" sz="2400">
                <a:solidFill>
                  <a:schemeClr val="bg1"/>
                </a:solidFill>
              </a:rPr>
              <a:t>d) 202%</a:t>
            </a:r>
          </a:p>
        </p:txBody>
      </p:sp>
    </p:spTree>
    <p:extLst>
      <p:ext uri="{BB962C8B-B14F-4D97-AF65-F5344CB8AC3E}">
        <p14:creationId xmlns:p14="http://schemas.microsoft.com/office/powerpoint/2010/main" val="2224922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58A255-D38B-45A6-8695-EBBD07A9EAB1}"/>
              </a:ext>
            </a:extLst>
          </p:cNvPr>
          <p:cNvSpPr>
            <a:spLocks noGrp="1"/>
          </p:cNvSpPr>
          <p:nvPr>
            <p:ph type="title"/>
          </p:nvPr>
        </p:nvSpPr>
        <p:spPr>
          <a:xfrm>
            <a:off x="3296252" y="436457"/>
            <a:ext cx="6665101" cy="431120"/>
          </a:xfrm>
        </p:spPr>
        <p:txBody>
          <a:bodyPr/>
          <a:lstStyle/>
          <a:p>
            <a:r>
              <a:rPr lang="en-GB">
                <a:solidFill>
                  <a:schemeClr val="bg1"/>
                </a:solidFill>
              </a:rPr>
              <a:t>Agenda</a:t>
            </a:r>
          </a:p>
        </p:txBody>
      </p:sp>
      <p:sp>
        <p:nvSpPr>
          <p:cNvPr id="8" name="Text Placeholder 7">
            <a:extLst>
              <a:ext uri="{FF2B5EF4-FFF2-40B4-BE49-F238E27FC236}">
                <a16:creationId xmlns:a16="http://schemas.microsoft.com/office/drawing/2014/main" id="{6157CDF0-DD3D-4616-A033-0B80DBF81B6D}"/>
              </a:ext>
            </a:extLst>
          </p:cNvPr>
          <p:cNvSpPr>
            <a:spLocks noGrp="1"/>
          </p:cNvSpPr>
          <p:nvPr>
            <p:ph type="body" sz="quarter" idx="13"/>
          </p:nvPr>
        </p:nvSpPr>
        <p:spPr>
          <a:xfrm>
            <a:off x="5741921" y="2989076"/>
            <a:ext cx="1137567" cy="341079"/>
          </a:xfrm>
        </p:spPr>
        <p:txBody>
          <a:bodyPr/>
          <a:lstStyle/>
          <a:p>
            <a:r>
              <a:rPr lang="en-GB">
                <a:solidFill>
                  <a:schemeClr val="accent2"/>
                </a:solidFill>
              </a:rPr>
              <a:t>2</a:t>
            </a:r>
          </a:p>
        </p:txBody>
      </p:sp>
      <p:sp>
        <p:nvSpPr>
          <p:cNvPr id="9" name="Text Placeholder 8">
            <a:extLst>
              <a:ext uri="{FF2B5EF4-FFF2-40B4-BE49-F238E27FC236}">
                <a16:creationId xmlns:a16="http://schemas.microsoft.com/office/drawing/2014/main" id="{B5FADA64-D7EF-449B-9FBA-09076755FD9C}"/>
              </a:ext>
            </a:extLst>
          </p:cNvPr>
          <p:cNvSpPr>
            <a:spLocks noGrp="1"/>
          </p:cNvSpPr>
          <p:nvPr>
            <p:ph type="body" sz="quarter" idx="14"/>
          </p:nvPr>
        </p:nvSpPr>
        <p:spPr>
          <a:xfrm>
            <a:off x="5741921" y="3542133"/>
            <a:ext cx="1137567" cy="341079"/>
          </a:xfrm>
        </p:spPr>
        <p:txBody>
          <a:bodyPr/>
          <a:lstStyle/>
          <a:p>
            <a:r>
              <a:rPr lang="en-GB">
                <a:solidFill>
                  <a:schemeClr val="accent2"/>
                </a:solidFill>
              </a:rPr>
              <a:t>3</a:t>
            </a:r>
          </a:p>
        </p:txBody>
      </p:sp>
      <p:sp>
        <p:nvSpPr>
          <p:cNvPr id="13" name="Text Placeholder 12">
            <a:extLst>
              <a:ext uri="{FF2B5EF4-FFF2-40B4-BE49-F238E27FC236}">
                <a16:creationId xmlns:a16="http://schemas.microsoft.com/office/drawing/2014/main" id="{A0D52391-A5ED-4DE6-8F26-509BA744E450}"/>
              </a:ext>
            </a:extLst>
          </p:cNvPr>
          <p:cNvSpPr>
            <a:spLocks noGrp="1"/>
          </p:cNvSpPr>
          <p:nvPr>
            <p:ph type="body" sz="quarter" idx="18"/>
          </p:nvPr>
        </p:nvSpPr>
        <p:spPr>
          <a:xfrm>
            <a:off x="7070626" y="3543921"/>
            <a:ext cx="4950389" cy="287337"/>
          </a:xfrm>
        </p:spPr>
        <p:txBody>
          <a:bodyPr/>
          <a:lstStyle/>
          <a:p>
            <a:r>
              <a:rPr lang="en-GB" b="0">
                <a:cs typeface="Arial"/>
              </a:rPr>
              <a:t>Model predictions</a:t>
            </a:r>
            <a:endParaRPr lang="en-GB" b="0"/>
          </a:p>
        </p:txBody>
      </p:sp>
      <p:sp>
        <p:nvSpPr>
          <p:cNvPr id="4" name="Text Placeholder 11">
            <a:extLst>
              <a:ext uri="{FF2B5EF4-FFF2-40B4-BE49-F238E27FC236}">
                <a16:creationId xmlns:a16="http://schemas.microsoft.com/office/drawing/2014/main" id="{E6AC3BAB-8486-4C8C-8469-006295292F76}"/>
              </a:ext>
            </a:extLst>
          </p:cNvPr>
          <p:cNvSpPr txBox="1">
            <a:spLocks/>
          </p:cNvSpPr>
          <p:nvPr/>
        </p:nvSpPr>
        <p:spPr>
          <a:xfrm>
            <a:off x="7070626" y="3018976"/>
            <a:ext cx="4950389" cy="287337"/>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0">
                <a:cs typeface="Arial"/>
              </a:rPr>
              <a:t>Inventory analysis</a:t>
            </a:r>
            <a:endParaRPr lang="en-GB" b="0"/>
          </a:p>
        </p:txBody>
      </p:sp>
      <p:sp>
        <p:nvSpPr>
          <p:cNvPr id="23" name="Text Placeholder 11">
            <a:extLst>
              <a:ext uri="{FF2B5EF4-FFF2-40B4-BE49-F238E27FC236}">
                <a16:creationId xmlns:a16="http://schemas.microsoft.com/office/drawing/2014/main" id="{BBD6505E-EEA2-443B-BBCE-CACBAB637C67}"/>
              </a:ext>
            </a:extLst>
          </p:cNvPr>
          <p:cNvSpPr txBox="1">
            <a:spLocks/>
          </p:cNvSpPr>
          <p:nvPr/>
        </p:nvSpPr>
        <p:spPr>
          <a:xfrm>
            <a:off x="3894163" y="3075720"/>
            <a:ext cx="4950389" cy="287337"/>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cs typeface="Arial"/>
              </a:rPr>
              <a:t>Independent work</a:t>
            </a:r>
          </a:p>
        </p:txBody>
      </p:sp>
      <p:sp>
        <p:nvSpPr>
          <p:cNvPr id="20" name="Oval 19">
            <a:extLst>
              <a:ext uri="{FF2B5EF4-FFF2-40B4-BE49-F238E27FC236}">
                <a16:creationId xmlns:a16="http://schemas.microsoft.com/office/drawing/2014/main" id="{338AED68-CD94-584B-ADCC-45A134643039}"/>
              </a:ext>
            </a:extLst>
          </p:cNvPr>
          <p:cNvSpPr/>
          <p:nvPr/>
        </p:nvSpPr>
        <p:spPr>
          <a:xfrm>
            <a:off x="6711291" y="4162905"/>
            <a:ext cx="139943" cy="1541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2"/>
              </a:solidFill>
            </a:endParaRPr>
          </a:p>
        </p:txBody>
      </p:sp>
      <p:sp>
        <p:nvSpPr>
          <p:cNvPr id="21" name="Text Placeholder 11">
            <a:extLst>
              <a:ext uri="{FF2B5EF4-FFF2-40B4-BE49-F238E27FC236}">
                <a16:creationId xmlns:a16="http://schemas.microsoft.com/office/drawing/2014/main" id="{EE3B7A47-A405-6A40-94D8-8154E405B6E1}"/>
              </a:ext>
            </a:extLst>
          </p:cNvPr>
          <p:cNvSpPr txBox="1">
            <a:spLocks/>
          </p:cNvSpPr>
          <p:nvPr/>
        </p:nvSpPr>
        <p:spPr>
          <a:xfrm>
            <a:off x="7083592" y="4096330"/>
            <a:ext cx="4950389" cy="287337"/>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0">
                <a:cs typeface="Arial"/>
              </a:rPr>
              <a:t>Regather for a team debrief </a:t>
            </a:r>
          </a:p>
        </p:txBody>
      </p:sp>
      <p:sp>
        <p:nvSpPr>
          <p:cNvPr id="25" name="Text Placeholder 6">
            <a:extLst>
              <a:ext uri="{FF2B5EF4-FFF2-40B4-BE49-F238E27FC236}">
                <a16:creationId xmlns:a16="http://schemas.microsoft.com/office/drawing/2014/main" id="{5F416724-A0E1-40B4-9397-73D3DA10612F}"/>
              </a:ext>
            </a:extLst>
          </p:cNvPr>
          <p:cNvSpPr txBox="1">
            <a:spLocks/>
          </p:cNvSpPr>
          <p:nvPr/>
        </p:nvSpPr>
        <p:spPr>
          <a:xfrm>
            <a:off x="5724335" y="2416487"/>
            <a:ext cx="1137567" cy="341079"/>
          </a:xfrm>
          <a:prstGeom prst="rect">
            <a:avLst/>
          </a:prstGeom>
        </p:spPr>
        <p:txBody>
          <a:bodyPr lIns="0" tIns="0" rIns="0" bIns="0" anchor="ctr" anchorCtr="0"/>
          <a:lstStyle>
            <a:lvl1pPr marL="0" indent="0" algn="r" defTabSz="914411" rtl="0" eaLnBrk="1" latinLnBrk="0" hangingPunct="1">
              <a:lnSpc>
                <a:spcPct val="90000"/>
              </a:lnSpc>
              <a:spcBef>
                <a:spcPts val="1000"/>
              </a:spcBef>
              <a:buFont typeface="Arial"/>
              <a:buNone/>
              <a:defRPr sz="2800" b="1" i="0" kern="1200">
                <a:solidFill>
                  <a:schemeClr val="accent5"/>
                </a:solidFill>
                <a:latin typeface="+mn-lt"/>
                <a:ea typeface="Arial" charset="0"/>
                <a:cs typeface="Arial" charset="0"/>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solidFill>
                  <a:schemeClr val="bg1">
                    <a:lumMod val="85000"/>
                  </a:schemeClr>
                </a:solidFill>
              </a:rPr>
              <a:t>1</a:t>
            </a:r>
          </a:p>
        </p:txBody>
      </p:sp>
      <p:sp>
        <p:nvSpPr>
          <p:cNvPr id="26" name="Text Placeholder 11">
            <a:extLst>
              <a:ext uri="{FF2B5EF4-FFF2-40B4-BE49-F238E27FC236}">
                <a16:creationId xmlns:a16="http://schemas.microsoft.com/office/drawing/2014/main" id="{3C844F36-07A4-4A2C-A13E-CD6D14590FAE}"/>
              </a:ext>
            </a:extLst>
          </p:cNvPr>
          <p:cNvSpPr txBox="1">
            <a:spLocks/>
          </p:cNvSpPr>
          <p:nvPr/>
        </p:nvSpPr>
        <p:spPr>
          <a:xfrm>
            <a:off x="3904996" y="2493678"/>
            <a:ext cx="4950389" cy="287337"/>
          </a:xfrm>
          <a:prstGeom prst="rect">
            <a:avLst/>
          </a:prstGeom>
        </p:spPr>
        <p:txBody>
          <a:bodyPr lIns="0" tIns="0" rIns="0" bIns="0" anchor="ctr"/>
          <a:lstStyle>
            <a:lvl1pPr marL="0" indent="0" algn="l" defTabSz="914411"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a:solidFill>
                  <a:schemeClr val="bg1">
                    <a:lumMod val="85000"/>
                  </a:schemeClr>
                </a:solidFill>
              </a:rPr>
              <a:t>Collaborative work</a:t>
            </a:r>
          </a:p>
        </p:txBody>
      </p:sp>
      <p:sp>
        <p:nvSpPr>
          <p:cNvPr id="27" name="Text Placeholder 10">
            <a:extLst>
              <a:ext uri="{FF2B5EF4-FFF2-40B4-BE49-F238E27FC236}">
                <a16:creationId xmlns:a16="http://schemas.microsoft.com/office/drawing/2014/main" id="{479707E7-46AD-4B7C-80AF-2F500093BD3B}"/>
              </a:ext>
            </a:extLst>
          </p:cNvPr>
          <p:cNvSpPr txBox="1">
            <a:spLocks/>
          </p:cNvSpPr>
          <p:nvPr/>
        </p:nvSpPr>
        <p:spPr>
          <a:xfrm>
            <a:off x="7070626" y="2444018"/>
            <a:ext cx="4950389" cy="287337"/>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0">
                <a:solidFill>
                  <a:schemeClr val="bg1">
                    <a:lumMod val="85000"/>
                  </a:schemeClr>
                </a:solidFill>
                <a:cs typeface="Arial"/>
              </a:rPr>
              <a:t>Collaborative discussion</a:t>
            </a:r>
          </a:p>
        </p:txBody>
      </p:sp>
      <p:sp>
        <p:nvSpPr>
          <p:cNvPr id="28" name="Text Placeholder 10">
            <a:extLst>
              <a:ext uri="{FF2B5EF4-FFF2-40B4-BE49-F238E27FC236}">
                <a16:creationId xmlns:a16="http://schemas.microsoft.com/office/drawing/2014/main" id="{637706E4-D023-4E78-AA8F-A404A4904186}"/>
              </a:ext>
            </a:extLst>
          </p:cNvPr>
          <p:cNvSpPr txBox="1">
            <a:spLocks/>
          </p:cNvSpPr>
          <p:nvPr/>
        </p:nvSpPr>
        <p:spPr>
          <a:xfrm>
            <a:off x="7083381" y="1869492"/>
            <a:ext cx="4950389" cy="287337"/>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b="0">
                <a:solidFill>
                  <a:schemeClr val="bg1">
                    <a:lumMod val="85000"/>
                  </a:schemeClr>
                </a:solidFill>
                <a:cs typeface="Arial"/>
              </a:rPr>
              <a:t>Recap: What are fusion days about?</a:t>
            </a:r>
            <a:endParaRPr lang="en-GB" b="0">
              <a:solidFill>
                <a:schemeClr val="bg1">
                  <a:lumMod val="85000"/>
                </a:schemeClr>
              </a:solidFill>
            </a:endParaRPr>
          </a:p>
        </p:txBody>
      </p:sp>
      <p:sp>
        <p:nvSpPr>
          <p:cNvPr id="29" name="Oval 28">
            <a:extLst>
              <a:ext uri="{FF2B5EF4-FFF2-40B4-BE49-F238E27FC236}">
                <a16:creationId xmlns:a16="http://schemas.microsoft.com/office/drawing/2014/main" id="{4333ECDD-BEE5-46A0-9EA2-2BA01EFCD90B}"/>
              </a:ext>
            </a:extLst>
          </p:cNvPr>
          <p:cNvSpPr/>
          <p:nvPr/>
        </p:nvSpPr>
        <p:spPr>
          <a:xfrm>
            <a:off x="6678882" y="1921953"/>
            <a:ext cx="139943" cy="15418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SzPct val="250000"/>
            </a:pPr>
            <a:endParaRPr lang="en-GB"/>
          </a:p>
        </p:txBody>
      </p:sp>
    </p:spTree>
    <p:extLst>
      <p:ext uri="{BB962C8B-B14F-4D97-AF65-F5344CB8AC3E}">
        <p14:creationId xmlns:p14="http://schemas.microsoft.com/office/powerpoint/2010/main" val="593748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6D6C0-DE77-3F45-B806-A68EC47ED1DE}"/>
              </a:ext>
            </a:extLst>
          </p:cNvPr>
          <p:cNvSpPr txBox="1">
            <a:spLocks/>
          </p:cNvSpPr>
          <p:nvPr/>
        </p:nvSpPr>
        <p:spPr>
          <a:xfrm>
            <a:off x="515939" y="557525"/>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You're not alone!</a:t>
            </a:r>
          </a:p>
        </p:txBody>
      </p:sp>
      <p:pic>
        <p:nvPicPr>
          <p:cNvPr id="3" name="Picture 2">
            <a:extLst>
              <a:ext uri="{FF2B5EF4-FFF2-40B4-BE49-F238E27FC236}">
                <a16:creationId xmlns:a16="http://schemas.microsoft.com/office/drawing/2014/main" id="{A28407F2-F977-8D41-AF1E-E91A380706A3}"/>
              </a:ext>
            </a:extLst>
          </p:cNvPr>
          <p:cNvPicPr>
            <a:picLocks noChangeAspect="1"/>
          </p:cNvPicPr>
          <p:nvPr/>
        </p:nvPicPr>
        <p:blipFill>
          <a:blip r:embed="rId3"/>
          <a:stretch>
            <a:fillRect/>
          </a:stretch>
        </p:blipFill>
        <p:spPr>
          <a:xfrm>
            <a:off x="5285009" y="2974184"/>
            <a:ext cx="540969" cy="540969"/>
          </a:xfrm>
          <a:prstGeom prst="rect">
            <a:avLst/>
          </a:prstGeom>
        </p:spPr>
      </p:pic>
      <p:sp>
        <p:nvSpPr>
          <p:cNvPr id="4" name="Rectangle 3">
            <a:extLst>
              <a:ext uri="{FF2B5EF4-FFF2-40B4-BE49-F238E27FC236}">
                <a16:creationId xmlns:a16="http://schemas.microsoft.com/office/drawing/2014/main" id="{535D12D7-B5E0-AC46-BCF2-6DCA15E9736B}"/>
              </a:ext>
            </a:extLst>
          </p:cNvPr>
          <p:cNvSpPr/>
          <p:nvPr/>
        </p:nvSpPr>
        <p:spPr>
          <a:xfrm>
            <a:off x="6090519" y="2153289"/>
            <a:ext cx="4338021" cy="2554545"/>
          </a:xfrm>
          <a:prstGeom prst="rect">
            <a:avLst/>
          </a:prstGeom>
        </p:spPr>
        <p:txBody>
          <a:bodyPr wrap="square" lIns="91440" tIns="45720" rIns="91440" bIns="45720" anchor="t">
            <a:spAutoFit/>
          </a:bodyPr>
          <a:lstStyle/>
          <a:p>
            <a:r>
              <a:rPr lang="en-GB" sz="3200" b="1">
                <a:solidFill>
                  <a:schemeClr val="bg1"/>
                </a:solidFill>
              </a:rPr>
              <a:t>Check-in at key points in Task 2 </a:t>
            </a:r>
            <a:endParaRPr lang="en-US">
              <a:solidFill>
                <a:schemeClr val="bg1"/>
              </a:solidFill>
            </a:endParaRPr>
          </a:p>
          <a:p>
            <a:r>
              <a:rPr lang="en-GB" sz="3200" b="1">
                <a:solidFill>
                  <a:srgbClr val="00FF00"/>
                </a:solidFill>
              </a:rPr>
              <a:t>to talk through your challenges and successes </a:t>
            </a:r>
            <a:endParaRPr lang="en-US">
              <a:solidFill>
                <a:srgbClr val="FFFFFF"/>
              </a:solidFill>
            </a:endParaRPr>
          </a:p>
        </p:txBody>
      </p:sp>
      <p:pic>
        <p:nvPicPr>
          <p:cNvPr id="5" name="Picture 5" descr="A picture containing graphical user interface&#10;&#10;Description automatically generated">
            <a:extLst>
              <a:ext uri="{FF2B5EF4-FFF2-40B4-BE49-F238E27FC236}">
                <a16:creationId xmlns:a16="http://schemas.microsoft.com/office/drawing/2014/main" id="{CABA609B-4368-4E21-B4EC-76DA914FC3FF}"/>
              </a:ext>
            </a:extLst>
          </p:cNvPr>
          <p:cNvPicPr>
            <a:picLocks noChangeAspect="1"/>
          </p:cNvPicPr>
          <p:nvPr/>
        </p:nvPicPr>
        <p:blipFill>
          <a:blip r:embed="rId4"/>
          <a:stretch>
            <a:fillRect/>
          </a:stretch>
        </p:blipFill>
        <p:spPr>
          <a:xfrm>
            <a:off x="1045780" y="2067817"/>
            <a:ext cx="3807373" cy="2538436"/>
          </a:xfrm>
          <a:prstGeom prst="rect">
            <a:avLst/>
          </a:prstGeom>
          <a:ln w="28575">
            <a:solidFill>
              <a:schemeClr val="accent6"/>
            </a:solidFill>
          </a:ln>
        </p:spPr>
      </p:pic>
    </p:spTree>
    <p:extLst>
      <p:ext uri="{BB962C8B-B14F-4D97-AF65-F5344CB8AC3E}">
        <p14:creationId xmlns:p14="http://schemas.microsoft.com/office/powerpoint/2010/main" val="4221873304"/>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peech Bubble: Oval 20">
            <a:extLst>
              <a:ext uri="{FF2B5EF4-FFF2-40B4-BE49-F238E27FC236}">
                <a16:creationId xmlns:a16="http://schemas.microsoft.com/office/drawing/2014/main" id="{4F1A70F7-1958-4558-A0E0-B9C5FBE1C4F7}"/>
              </a:ext>
            </a:extLst>
          </p:cNvPr>
          <p:cNvSpPr/>
          <p:nvPr/>
        </p:nvSpPr>
        <p:spPr>
          <a:xfrm>
            <a:off x="1759002" y="2094984"/>
            <a:ext cx="9137423" cy="2448723"/>
          </a:xfrm>
          <a:prstGeom prst="wedgeEllipseCallout">
            <a:avLst/>
          </a:prstGeom>
          <a:solidFill>
            <a:schemeClr val="bg1"/>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FC6312B-3181-6941-864A-B7236E4C2727}"/>
              </a:ext>
            </a:extLst>
          </p:cNvPr>
          <p:cNvSpPr txBox="1"/>
          <p:nvPr/>
        </p:nvSpPr>
        <p:spPr>
          <a:xfrm>
            <a:off x="515938" y="434482"/>
            <a:ext cx="10216832" cy="523220"/>
          </a:xfrm>
          <a:prstGeom prst="rect">
            <a:avLst/>
          </a:prstGeom>
          <a:noFill/>
        </p:spPr>
        <p:txBody>
          <a:bodyPr wrap="square" lIns="91440" tIns="45720" rIns="91440" bIns="45720" rtlCol="0" anchor="t">
            <a:spAutoFit/>
          </a:bodyPr>
          <a:lstStyle/>
          <a:p>
            <a:r>
              <a:rPr lang="en-US" sz="2800" b="1">
                <a:solidFill>
                  <a:schemeClr val="bg1"/>
                </a:solidFill>
              </a:rPr>
              <a:t>Task 2 and 3: </a:t>
            </a:r>
            <a:r>
              <a:rPr lang="en-GB" sz="2800" b="1">
                <a:solidFill>
                  <a:schemeClr val="bg1"/>
                </a:solidFill>
                <a:latin typeface="Century Gothic" panose="020B0502020202020204" pitchFamily="34" charset="0"/>
                <a:ea typeface="Century Gothic" panose="020B0502020202020204" pitchFamily="34" charset="0"/>
                <a:cs typeface="Century Gothic" panose="020B0502020202020204" pitchFamily="34" charset="0"/>
              </a:rPr>
              <a:t>A</a:t>
            </a:r>
            <a:r>
              <a:rPr lang="en-GB" sz="2800" b="1">
                <a:solidFill>
                  <a:schemeClr val="bg1"/>
                </a:solidFill>
                <a:effectLst/>
                <a:latin typeface="Century Gothic" panose="020B0502020202020204" pitchFamily="34" charset="0"/>
                <a:ea typeface="Century Gothic" panose="020B0502020202020204" pitchFamily="34" charset="0"/>
                <a:cs typeface="Century Gothic" panose="020B0502020202020204" pitchFamily="34" charset="0"/>
              </a:rPr>
              <a:t>nswer TfL’s business question</a:t>
            </a:r>
            <a:r>
              <a:rPr lang="en-US" sz="2800" b="1">
                <a:solidFill>
                  <a:schemeClr val="bg1"/>
                </a:solidFill>
              </a:rPr>
              <a:t> </a:t>
            </a:r>
          </a:p>
        </p:txBody>
      </p:sp>
      <p:sp>
        <p:nvSpPr>
          <p:cNvPr id="15" name="TextBox 14">
            <a:extLst>
              <a:ext uri="{FF2B5EF4-FFF2-40B4-BE49-F238E27FC236}">
                <a16:creationId xmlns:a16="http://schemas.microsoft.com/office/drawing/2014/main" id="{13B84510-B98B-4D10-B640-6FF1A7E13B37}"/>
              </a:ext>
            </a:extLst>
          </p:cNvPr>
          <p:cNvSpPr txBox="1"/>
          <p:nvPr/>
        </p:nvSpPr>
        <p:spPr>
          <a:xfrm>
            <a:off x="2097538" y="2646793"/>
            <a:ext cx="1018614" cy="1569660"/>
          </a:xfrm>
          <a:prstGeom prst="rect">
            <a:avLst/>
          </a:prstGeom>
          <a:noFill/>
        </p:spPr>
        <p:txBody>
          <a:bodyPr wrap="square">
            <a:spAutoFit/>
          </a:bodyPr>
          <a:lstStyle/>
          <a:p>
            <a:r>
              <a:rPr lang="en-GB" sz="9600">
                <a:solidFill>
                  <a:srgbClr val="2BEF55"/>
                </a:solidFill>
                <a:latin typeface="Engravers MT" panose="02090707080505020304" pitchFamily="18" charset="0"/>
              </a:rPr>
              <a:t>“</a:t>
            </a:r>
          </a:p>
        </p:txBody>
      </p:sp>
      <p:sp>
        <p:nvSpPr>
          <p:cNvPr id="19" name="TextBox 18">
            <a:extLst>
              <a:ext uri="{FF2B5EF4-FFF2-40B4-BE49-F238E27FC236}">
                <a16:creationId xmlns:a16="http://schemas.microsoft.com/office/drawing/2014/main" id="{4CF2C44B-7FE9-4B4D-B018-6D6997F584F2}"/>
              </a:ext>
            </a:extLst>
          </p:cNvPr>
          <p:cNvSpPr txBox="1"/>
          <p:nvPr/>
        </p:nvSpPr>
        <p:spPr>
          <a:xfrm>
            <a:off x="9101990" y="3154012"/>
            <a:ext cx="731276" cy="1569660"/>
          </a:xfrm>
          <a:prstGeom prst="rect">
            <a:avLst/>
          </a:prstGeom>
          <a:noFill/>
        </p:spPr>
        <p:txBody>
          <a:bodyPr wrap="square">
            <a:spAutoFit/>
          </a:bodyPr>
          <a:lstStyle/>
          <a:p>
            <a:r>
              <a:rPr lang="en-GB" sz="9600">
                <a:solidFill>
                  <a:srgbClr val="2BEF55"/>
                </a:solidFill>
                <a:latin typeface="Engravers MT" panose="02090707080505020304" pitchFamily="18" charset="0"/>
              </a:rPr>
              <a:t>”</a:t>
            </a:r>
            <a:endParaRPr lang="en-GB" sz="9600"/>
          </a:p>
        </p:txBody>
      </p:sp>
      <p:sp>
        <p:nvSpPr>
          <p:cNvPr id="8" name="TextBox 7">
            <a:extLst>
              <a:ext uri="{FF2B5EF4-FFF2-40B4-BE49-F238E27FC236}">
                <a16:creationId xmlns:a16="http://schemas.microsoft.com/office/drawing/2014/main" id="{7F8D89F6-D309-4571-9A5F-3AAB515B941E}"/>
              </a:ext>
            </a:extLst>
          </p:cNvPr>
          <p:cNvSpPr txBox="1"/>
          <p:nvPr/>
        </p:nvSpPr>
        <p:spPr>
          <a:xfrm>
            <a:off x="10544733" y="434482"/>
            <a:ext cx="15425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rgbClr val="000000"/>
              </a:buClr>
            </a:pPr>
            <a:r>
              <a:rPr lang="en-US" sz="2000" b="1" kern="0">
                <a:solidFill>
                  <a:srgbClr val="FFFFFF"/>
                </a:solidFill>
                <a:cs typeface="Arial"/>
                <a:sym typeface="Arial"/>
              </a:rPr>
              <a:t>4hrs</a:t>
            </a:r>
          </a:p>
        </p:txBody>
      </p:sp>
      <p:pic>
        <p:nvPicPr>
          <p:cNvPr id="9" name="Picture 2" descr="Clock icon">
            <a:extLst>
              <a:ext uri="{FF2B5EF4-FFF2-40B4-BE49-F238E27FC236}">
                <a16:creationId xmlns:a16="http://schemas.microsoft.com/office/drawing/2014/main" id="{6BF9FEFB-F68E-4DD9-937D-D8C1051FC42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978660" y="378166"/>
            <a:ext cx="508923" cy="50892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CD1FB2E-3CC2-4F3A-BC19-25C38E44E19F}"/>
              </a:ext>
            </a:extLst>
          </p:cNvPr>
          <p:cNvSpPr txBox="1"/>
          <p:nvPr/>
        </p:nvSpPr>
        <p:spPr>
          <a:xfrm>
            <a:off x="2604918" y="2994112"/>
            <a:ext cx="7427641" cy="769441"/>
          </a:xfrm>
          <a:prstGeom prst="rect">
            <a:avLst/>
          </a:prstGeom>
          <a:noFill/>
        </p:spPr>
        <p:txBody>
          <a:bodyPr wrap="square">
            <a:spAutoFit/>
          </a:bodyPr>
          <a:lstStyle/>
          <a:p>
            <a:pPr algn="ctr">
              <a:spcBef>
                <a:spcPts val="40"/>
              </a:spcBef>
            </a:pPr>
            <a:r>
              <a:rPr lang="en-GB" sz="2200">
                <a:effectLst/>
                <a:ea typeface="Century Gothic" panose="020B0502020202020204" pitchFamily="34" charset="0"/>
                <a:cs typeface="Century Gothic" panose="020B0502020202020204" pitchFamily="34" charset="0"/>
              </a:rPr>
              <a:t>‘</a:t>
            </a:r>
            <a:r>
              <a:rPr lang="en-GB" sz="2200" b="1">
                <a:effectLst/>
                <a:ea typeface="Century Gothic" panose="020B0502020202020204" pitchFamily="34" charset="0"/>
                <a:cs typeface="Century Gothic" panose="020B0502020202020204" pitchFamily="34" charset="0"/>
              </a:rPr>
              <a:t>What is the predicted demand for the London cycle hire scheme for the next 12-month period?</a:t>
            </a:r>
            <a:r>
              <a:rPr lang="en-GB" sz="2200">
                <a:effectLst/>
                <a:ea typeface="Century Gothic" panose="020B0502020202020204" pitchFamily="34" charset="0"/>
                <a:cs typeface="Century Gothic" panose="020B0502020202020204" pitchFamily="34" charset="0"/>
              </a:rPr>
              <a:t>’</a:t>
            </a:r>
            <a:endParaRPr lang="en-GB" sz="2200">
              <a:effectLst/>
              <a:ea typeface="Century Gothic Pro"/>
              <a:cs typeface="Century Gothic Pro"/>
            </a:endParaRPr>
          </a:p>
        </p:txBody>
      </p:sp>
      <p:pic>
        <p:nvPicPr>
          <p:cNvPr id="2" name="Picture 1" descr="Text&#10;&#10;Description automatically generated">
            <a:extLst>
              <a:ext uri="{FF2B5EF4-FFF2-40B4-BE49-F238E27FC236}">
                <a16:creationId xmlns:a16="http://schemas.microsoft.com/office/drawing/2014/main" id="{2D17D23A-C4F7-4FAE-934A-64980DE23C62}"/>
              </a:ext>
            </a:extLst>
          </p:cNvPr>
          <p:cNvPicPr>
            <a:picLocks noChangeAspect="1"/>
          </p:cNvPicPr>
          <p:nvPr/>
        </p:nvPicPr>
        <p:blipFill rotWithShape="1">
          <a:blip r:embed="rId4"/>
          <a:srcRect l="7917" t="31667" r="50000" b="46481"/>
          <a:stretch/>
        </p:blipFill>
        <p:spPr>
          <a:xfrm>
            <a:off x="8884137" y="5384227"/>
            <a:ext cx="2603500" cy="760428"/>
          </a:xfrm>
          <a:prstGeom prst="rect">
            <a:avLst/>
          </a:prstGeom>
        </p:spPr>
      </p:pic>
    </p:spTree>
    <p:extLst>
      <p:ext uri="{BB962C8B-B14F-4D97-AF65-F5344CB8AC3E}">
        <p14:creationId xmlns:p14="http://schemas.microsoft.com/office/powerpoint/2010/main" val="365516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DE17FFA5-8242-4241-B033-B587601D9E55}"/>
              </a:ext>
            </a:extLst>
          </p:cNvPr>
          <p:cNvSpPr txBox="1"/>
          <p:nvPr/>
        </p:nvSpPr>
        <p:spPr>
          <a:xfrm>
            <a:off x="955787" y="3058044"/>
            <a:ext cx="3350966" cy="2769989"/>
          </a:xfrm>
          <a:prstGeom prst="rect">
            <a:avLst/>
          </a:prstGeom>
          <a:solidFill>
            <a:schemeClr val="bg1">
              <a:lumMod val="95000"/>
            </a:schemeClr>
          </a:solidFill>
        </p:spPr>
        <p:txBody>
          <a:bodyPr wrap="square" lIns="91440" tIns="45720" rIns="91440" bIns="45720" rtlCol="0" anchor="t">
            <a:spAutoFit/>
          </a:bodyPr>
          <a:lstStyle/>
          <a:p>
            <a:endParaRPr lang="en-GB"/>
          </a:p>
          <a:p>
            <a:endParaRPr lang="en-GB" sz="2400" b="1"/>
          </a:p>
          <a:p>
            <a:endParaRPr lang="en-GB" sz="2400" b="1"/>
          </a:p>
          <a:p>
            <a:endParaRPr lang="en-GB"/>
          </a:p>
          <a:p>
            <a:endParaRPr lang="en-GB" dirty="0"/>
          </a:p>
          <a:p>
            <a:endParaRPr lang="en-GB" dirty="0"/>
          </a:p>
          <a:p>
            <a:endParaRPr lang="en-GB" dirty="0"/>
          </a:p>
          <a:p>
            <a:endParaRPr lang="en-GB" dirty="0"/>
          </a:p>
          <a:p>
            <a:endParaRPr lang="en-GB" dirty="0"/>
          </a:p>
        </p:txBody>
      </p:sp>
      <p:sp>
        <p:nvSpPr>
          <p:cNvPr id="13" name="Oval 12">
            <a:extLst>
              <a:ext uri="{FF2B5EF4-FFF2-40B4-BE49-F238E27FC236}">
                <a16:creationId xmlns:a16="http://schemas.microsoft.com/office/drawing/2014/main" id="{7C829127-B369-4C42-9C8A-8CCBBCC85454}"/>
              </a:ext>
            </a:extLst>
          </p:cNvPr>
          <p:cNvSpPr/>
          <p:nvPr/>
        </p:nvSpPr>
        <p:spPr>
          <a:xfrm>
            <a:off x="1687092" y="1378035"/>
            <a:ext cx="1858720" cy="1897243"/>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itle 31">
            <a:extLst>
              <a:ext uri="{FF2B5EF4-FFF2-40B4-BE49-F238E27FC236}">
                <a16:creationId xmlns:a16="http://schemas.microsoft.com/office/drawing/2014/main" id="{7A79CFD3-57A6-7A44-BCF1-18E9611164AE}"/>
              </a:ext>
            </a:extLst>
          </p:cNvPr>
          <p:cNvSpPr>
            <a:spLocks noGrp="1"/>
          </p:cNvSpPr>
          <p:nvPr>
            <p:ph type="title"/>
          </p:nvPr>
        </p:nvSpPr>
        <p:spPr/>
        <p:txBody>
          <a:bodyPr/>
          <a:lstStyle/>
          <a:p>
            <a:r>
              <a:rPr lang="en-GB" dirty="0">
                <a:cs typeface="Arial"/>
              </a:rPr>
              <a:t>Today's resources</a:t>
            </a:r>
            <a:endParaRPr lang="en-GB" dirty="0"/>
          </a:p>
        </p:txBody>
      </p:sp>
      <p:pic>
        <p:nvPicPr>
          <p:cNvPr id="26" name="Picture 2" descr="Green Arrow Clipart - Clipart Suggest">
            <a:extLst>
              <a:ext uri="{FF2B5EF4-FFF2-40B4-BE49-F238E27FC236}">
                <a16:creationId xmlns:a16="http://schemas.microsoft.com/office/drawing/2014/main" id="{CC1976EC-F32F-3B4B-948C-2F5B39599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050604">
            <a:off x="4055744" y="2069482"/>
            <a:ext cx="720712" cy="89197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7B4434D-9B9E-9A41-A783-FFAFB4864A0D}"/>
              </a:ext>
            </a:extLst>
          </p:cNvPr>
          <p:cNvSpPr/>
          <p:nvPr/>
        </p:nvSpPr>
        <p:spPr>
          <a:xfrm>
            <a:off x="871545" y="3059881"/>
            <a:ext cx="76190" cy="28702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 Placeholder 2">
            <a:extLst>
              <a:ext uri="{FF2B5EF4-FFF2-40B4-BE49-F238E27FC236}">
                <a16:creationId xmlns:a16="http://schemas.microsoft.com/office/drawing/2014/main" id="{BCDC732B-7AD2-41DE-A9C2-1EE5F564DF5C}"/>
              </a:ext>
            </a:extLst>
          </p:cNvPr>
          <p:cNvSpPr txBox="1">
            <a:spLocks/>
          </p:cNvSpPr>
          <p:nvPr/>
        </p:nvSpPr>
        <p:spPr>
          <a:xfrm>
            <a:off x="1754125" y="3273177"/>
            <a:ext cx="1929073" cy="75212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GB" sz="3200" b="1" dirty="0">
                <a:solidFill>
                  <a:srgbClr val="002060"/>
                </a:solidFill>
              </a:rPr>
              <a:t>Task list</a:t>
            </a:r>
            <a:br>
              <a:rPr lang="en-GB" sz="1800" dirty="0"/>
            </a:br>
            <a:endParaRPr lang="en-GB" sz="1800"/>
          </a:p>
        </p:txBody>
      </p:sp>
      <p:sp>
        <p:nvSpPr>
          <p:cNvPr id="23" name="TextBox 22">
            <a:extLst>
              <a:ext uri="{FF2B5EF4-FFF2-40B4-BE49-F238E27FC236}">
                <a16:creationId xmlns:a16="http://schemas.microsoft.com/office/drawing/2014/main" id="{779ABBD1-D694-48E9-BD1A-F16D1B7D5040}"/>
              </a:ext>
            </a:extLst>
          </p:cNvPr>
          <p:cNvSpPr txBox="1"/>
          <p:nvPr/>
        </p:nvSpPr>
        <p:spPr>
          <a:xfrm>
            <a:off x="4413238" y="3058044"/>
            <a:ext cx="3366582" cy="2954655"/>
          </a:xfrm>
          <a:prstGeom prst="rect">
            <a:avLst/>
          </a:prstGeom>
          <a:solidFill>
            <a:schemeClr val="bg1">
              <a:lumMod val="95000"/>
            </a:schemeClr>
          </a:solidFill>
        </p:spPr>
        <p:txBody>
          <a:bodyPr wrap="square" lIns="91440" tIns="45720" rIns="91440" bIns="45720" rtlCol="0" anchor="t">
            <a:spAutoFit/>
          </a:bodyPr>
          <a:lstStyle/>
          <a:p>
            <a:endParaRPr lang="en-GB"/>
          </a:p>
          <a:p>
            <a:endParaRPr lang="en-GB" sz="2400" b="1"/>
          </a:p>
          <a:p>
            <a:endParaRPr lang="en-GB" sz="2400" b="1"/>
          </a:p>
          <a:p>
            <a:endParaRPr lang="en-GB" sz="2400" dirty="0">
              <a:ea typeface="+mn-lt"/>
              <a:cs typeface="+mn-lt"/>
            </a:endParaRPr>
          </a:p>
          <a:p>
            <a:endParaRPr lang="en-GB" sz="2400" dirty="0">
              <a:ea typeface="+mn-lt"/>
              <a:cs typeface="+mn-lt"/>
            </a:endParaRPr>
          </a:p>
          <a:p>
            <a:endParaRPr lang="en-GB" sz="2400" dirty="0">
              <a:ea typeface="+mn-lt"/>
              <a:cs typeface="+mn-lt"/>
            </a:endParaRPr>
          </a:p>
          <a:p>
            <a:endParaRPr lang="en-GB" sz="2400" dirty="0">
              <a:ea typeface="+mn-lt"/>
              <a:cs typeface="+mn-lt"/>
            </a:endParaRPr>
          </a:p>
          <a:p>
            <a:endParaRPr lang="en-GB" sz="2400" dirty="0">
              <a:ea typeface="+mn-lt"/>
              <a:cs typeface="+mn-lt"/>
            </a:endParaRPr>
          </a:p>
        </p:txBody>
      </p:sp>
      <p:sp>
        <p:nvSpPr>
          <p:cNvPr id="27" name="TextBox 26">
            <a:extLst>
              <a:ext uri="{FF2B5EF4-FFF2-40B4-BE49-F238E27FC236}">
                <a16:creationId xmlns:a16="http://schemas.microsoft.com/office/drawing/2014/main" id="{15F966DA-9FC2-4DED-86D5-E08737223EA7}"/>
              </a:ext>
            </a:extLst>
          </p:cNvPr>
          <p:cNvSpPr txBox="1"/>
          <p:nvPr/>
        </p:nvSpPr>
        <p:spPr>
          <a:xfrm>
            <a:off x="7946292" y="3058044"/>
            <a:ext cx="4020999" cy="2954655"/>
          </a:xfrm>
          <a:prstGeom prst="rect">
            <a:avLst/>
          </a:prstGeom>
          <a:solidFill>
            <a:schemeClr val="bg1">
              <a:lumMod val="95000"/>
            </a:schemeClr>
          </a:solidFill>
        </p:spPr>
        <p:txBody>
          <a:bodyPr wrap="square" lIns="91440" tIns="45720" rIns="91440" bIns="45720" rtlCol="0" anchor="t">
            <a:spAutoFit/>
          </a:bodyPr>
          <a:lstStyle/>
          <a:p>
            <a:endParaRPr lang="en-GB"/>
          </a:p>
          <a:p>
            <a:endParaRPr lang="en-GB" sz="2400" b="1"/>
          </a:p>
          <a:p>
            <a:endParaRPr lang="en-GB" sz="2400" dirty="0">
              <a:ea typeface="+mn-lt"/>
              <a:cs typeface="+mn-lt"/>
            </a:endParaRPr>
          </a:p>
          <a:p>
            <a:r>
              <a:rPr lang="en-GB" sz="2400" dirty="0">
                <a:ea typeface="+mn-lt"/>
                <a:cs typeface="+mn-lt"/>
              </a:rPr>
              <a:t>Bike_data_2021_part1.xlsx</a:t>
            </a:r>
            <a:endParaRPr lang="en-US" sz="2400" dirty="0">
              <a:ea typeface="+mn-lt"/>
              <a:cs typeface="+mn-lt"/>
            </a:endParaRPr>
          </a:p>
          <a:p>
            <a:endParaRPr lang="en-GB" sz="2400" dirty="0">
              <a:ea typeface="+mn-lt"/>
              <a:cs typeface="+mn-lt"/>
            </a:endParaRPr>
          </a:p>
          <a:p>
            <a:pPr>
              <a:buFont typeface="Arial"/>
            </a:pPr>
            <a:r>
              <a:rPr lang="en-GB" sz="2400" dirty="0">
                <a:ea typeface="+mn-lt"/>
                <a:cs typeface="+mn-lt"/>
              </a:rPr>
              <a:t>Bike_data_2021_part2.xlsx</a:t>
            </a:r>
            <a:endParaRPr lang="en-GB" dirty="0">
              <a:ea typeface="+mn-lt"/>
              <a:cs typeface="+mn-lt"/>
            </a:endParaRPr>
          </a:p>
          <a:p>
            <a:endParaRPr lang="en-GB" sz="2400" dirty="0">
              <a:ea typeface="+mn-lt"/>
              <a:cs typeface="+mn-lt"/>
            </a:endParaRPr>
          </a:p>
          <a:p>
            <a:r>
              <a:rPr lang="en-GB" sz="2400" dirty="0">
                <a:ea typeface="+mn-lt"/>
                <a:cs typeface="+mn-lt"/>
              </a:rPr>
              <a:t>Bike_data_new.xlsx</a:t>
            </a:r>
            <a:r>
              <a:rPr lang="en-US" sz="2400" dirty="0">
                <a:ea typeface="+mn-lt"/>
                <a:cs typeface="+mn-lt"/>
              </a:rPr>
              <a:t> </a:t>
            </a:r>
            <a:endParaRPr lang="en-GB" dirty="0"/>
          </a:p>
        </p:txBody>
      </p:sp>
      <p:sp>
        <p:nvSpPr>
          <p:cNvPr id="34" name="Oval 33">
            <a:extLst>
              <a:ext uri="{FF2B5EF4-FFF2-40B4-BE49-F238E27FC236}">
                <a16:creationId xmlns:a16="http://schemas.microsoft.com/office/drawing/2014/main" id="{E5D855E4-CCAA-49D8-878E-0A57BFDED9C0}"/>
              </a:ext>
            </a:extLst>
          </p:cNvPr>
          <p:cNvSpPr/>
          <p:nvPr/>
        </p:nvSpPr>
        <p:spPr>
          <a:xfrm>
            <a:off x="8688865" y="1378034"/>
            <a:ext cx="1858720" cy="1897243"/>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C0F7F276-D3CA-4CF0-AFAF-E3DFA4A5B987}"/>
              </a:ext>
            </a:extLst>
          </p:cNvPr>
          <p:cNvSpPr/>
          <p:nvPr/>
        </p:nvSpPr>
        <p:spPr>
          <a:xfrm>
            <a:off x="5166413" y="1378035"/>
            <a:ext cx="1858720" cy="1897243"/>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2" descr="Green Arrow Clipart - Clipart Suggest">
            <a:extLst>
              <a:ext uri="{FF2B5EF4-FFF2-40B4-BE49-F238E27FC236}">
                <a16:creationId xmlns:a16="http://schemas.microsoft.com/office/drawing/2014/main" id="{2CE05D66-77F0-43AA-AAE5-A5C4B8EA3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050604">
            <a:off x="7592574" y="2069481"/>
            <a:ext cx="720712" cy="891970"/>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2">
            <a:extLst>
              <a:ext uri="{FF2B5EF4-FFF2-40B4-BE49-F238E27FC236}">
                <a16:creationId xmlns:a16="http://schemas.microsoft.com/office/drawing/2014/main" id="{79B5AC57-4623-4937-98ED-993CE6605C55}"/>
              </a:ext>
            </a:extLst>
          </p:cNvPr>
          <p:cNvSpPr txBox="1">
            <a:spLocks/>
          </p:cNvSpPr>
          <p:nvPr/>
        </p:nvSpPr>
        <p:spPr>
          <a:xfrm>
            <a:off x="4852446" y="3233762"/>
            <a:ext cx="2572832" cy="113312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GB" sz="3200" b="1" dirty="0" err="1">
                <a:solidFill>
                  <a:srgbClr val="002060"/>
                </a:solidFill>
              </a:rPr>
              <a:t>Jupyter</a:t>
            </a:r>
            <a:r>
              <a:rPr lang="en-GB" sz="3200" b="1" dirty="0">
                <a:solidFill>
                  <a:srgbClr val="002060"/>
                </a:solidFill>
              </a:rPr>
              <a:t> </a:t>
            </a:r>
            <a:endParaRPr lang="en-GB" sz="1800" dirty="0">
              <a:solidFill>
                <a:srgbClr val="4C4C4C"/>
              </a:solidFill>
            </a:endParaRPr>
          </a:p>
          <a:p>
            <a:pPr marL="0" indent="0" algn="ctr">
              <a:buNone/>
            </a:pPr>
            <a:r>
              <a:rPr lang="en-GB" sz="3200" b="1" dirty="0">
                <a:solidFill>
                  <a:srgbClr val="002060"/>
                </a:solidFill>
              </a:rPr>
              <a:t>notebook</a:t>
            </a:r>
            <a:br>
              <a:rPr lang="en-GB" sz="1800" dirty="0"/>
            </a:br>
            <a:endParaRPr lang="en-GB" sz="1800"/>
          </a:p>
        </p:txBody>
      </p:sp>
      <p:sp>
        <p:nvSpPr>
          <p:cNvPr id="38" name="Text Placeholder 2">
            <a:extLst>
              <a:ext uri="{FF2B5EF4-FFF2-40B4-BE49-F238E27FC236}">
                <a16:creationId xmlns:a16="http://schemas.microsoft.com/office/drawing/2014/main" id="{66BD9D5B-376D-4660-8113-C41F5801191A}"/>
              </a:ext>
            </a:extLst>
          </p:cNvPr>
          <p:cNvSpPr txBox="1">
            <a:spLocks/>
          </p:cNvSpPr>
          <p:nvPr/>
        </p:nvSpPr>
        <p:spPr>
          <a:xfrm>
            <a:off x="8466618" y="3274417"/>
            <a:ext cx="2846248" cy="75088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GB" sz="3200" b="1" dirty="0">
                <a:solidFill>
                  <a:srgbClr val="002060"/>
                </a:solidFill>
              </a:rPr>
              <a:t>3 Excel files</a:t>
            </a:r>
            <a:br>
              <a:rPr lang="en-GB" sz="1800" dirty="0"/>
            </a:br>
            <a:endParaRPr lang="en-GB" sz="1800"/>
          </a:p>
        </p:txBody>
      </p:sp>
      <p:pic>
        <p:nvPicPr>
          <p:cNvPr id="5" name="Picture 4" descr="Graphical user interface, application&#10;&#10;Description automatically generated">
            <a:extLst>
              <a:ext uri="{FF2B5EF4-FFF2-40B4-BE49-F238E27FC236}">
                <a16:creationId xmlns:a16="http://schemas.microsoft.com/office/drawing/2014/main" id="{39FE70DE-B852-4398-8234-2B61F23592EB}"/>
              </a:ext>
            </a:extLst>
          </p:cNvPr>
          <p:cNvPicPr>
            <a:picLocks noChangeAspect="1"/>
          </p:cNvPicPr>
          <p:nvPr/>
        </p:nvPicPr>
        <p:blipFill>
          <a:blip r:embed="rId4"/>
          <a:stretch>
            <a:fillRect/>
          </a:stretch>
        </p:blipFill>
        <p:spPr>
          <a:xfrm>
            <a:off x="1997803" y="1627553"/>
            <a:ext cx="1247689" cy="1247689"/>
          </a:xfrm>
          <a:prstGeom prst="rect">
            <a:avLst/>
          </a:prstGeom>
        </p:spPr>
      </p:pic>
      <p:sp>
        <p:nvSpPr>
          <p:cNvPr id="41" name="Rectangle 40">
            <a:extLst>
              <a:ext uri="{FF2B5EF4-FFF2-40B4-BE49-F238E27FC236}">
                <a16:creationId xmlns:a16="http://schemas.microsoft.com/office/drawing/2014/main" id="{A8B5F3A1-5C1D-4832-89A4-45BD4EDA667E}"/>
              </a:ext>
            </a:extLst>
          </p:cNvPr>
          <p:cNvSpPr/>
          <p:nvPr/>
        </p:nvSpPr>
        <p:spPr>
          <a:xfrm>
            <a:off x="7873318" y="3059880"/>
            <a:ext cx="76190" cy="28702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9B43B968-D2BA-4932-A781-DA72BC218168}"/>
              </a:ext>
            </a:extLst>
          </p:cNvPr>
          <p:cNvSpPr/>
          <p:nvPr/>
        </p:nvSpPr>
        <p:spPr>
          <a:xfrm>
            <a:off x="4307734" y="3059881"/>
            <a:ext cx="76190" cy="28702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6" descr="Logo&#10;&#10;Description automatically generated">
            <a:extLst>
              <a:ext uri="{FF2B5EF4-FFF2-40B4-BE49-F238E27FC236}">
                <a16:creationId xmlns:a16="http://schemas.microsoft.com/office/drawing/2014/main" id="{7D03F143-4CA7-4D52-A011-060DE07CAFB4}"/>
              </a:ext>
            </a:extLst>
          </p:cNvPr>
          <p:cNvPicPr>
            <a:picLocks noChangeAspect="1"/>
          </p:cNvPicPr>
          <p:nvPr/>
        </p:nvPicPr>
        <p:blipFill>
          <a:blip r:embed="rId5"/>
          <a:stretch>
            <a:fillRect/>
          </a:stretch>
        </p:blipFill>
        <p:spPr>
          <a:xfrm>
            <a:off x="5157952" y="1875838"/>
            <a:ext cx="1968063" cy="754635"/>
          </a:xfrm>
          <a:prstGeom prst="rect">
            <a:avLst/>
          </a:prstGeom>
        </p:spPr>
      </p:pic>
      <p:pic>
        <p:nvPicPr>
          <p:cNvPr id="7" name="Picture 7" descr="A picture containing graphical user interface&#10;&#10;Description automatically generated">
            <a:extLst>
              <a:ext uri="{FF2B5EF4-FFF2-40B4-BE49-F238E27FC236}">
                <a16:creationId xmlns:a16="http://schemas.microsoft.com/office/drawing/2014/main" id="{D912B25C-4FF2-4A41-BE5D-6CCBC665058C}"/>
              </a:ext>
            </a:extLst>
          </p:cNvPr>
          <p:cNvPicPr>
            <a:picLocks noChangeAspect="1"/>
          </p:cNvPicPr>
          <p:nvPr/>
        </p:nvPicPr>
        <p:blipFill rotWithShape="1">
          <a:blip r:embed="rId6"/>
          <a:srcRect l="14354" t="28287" r="14354" b="9720"/>
          <a:stretch/>
        </p:blipFill>
        <p:spPr>
          <a:xfrm>
            <a:off x="8928538" y="1726801"/>
            <a:ext cx="1390753" cy="1188221"/>
          </a:xfrm>
          <a:prstGeom prst="rect">
            <a:avLst/>
          </a:prstGeom>
        </p:spPr>
      </p:pic>
    </p:spTree>
    <p:extLst>
      <p:ext uri="{BB962C8B-B14F-4D97-AF65-F5344CB8AC3E}">
        <p14:creationId xmlns:p14="http://schemas.microsoft.com/office/powerpoint/2010/main" val="2868059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9267C39-08B3-4DBD-86D3-65C2F3D5DE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042" y="2675746"/>
            <a:ext cx="1881716" cy="1881716"/>
          </a:xfrm>
          <a:prstGeom prst="rect">
            <a:avLst/>
          </a:prstGeom>
        </p:spPr>
      </p:pic>
      <p:grpSp>
        <p:nvGrpSpPr>
          <p:cNvPr id="6" name="Group 5">
            <a:extLst>
              <a:ext uri="{FF2B5EF4-FFF2-40B4-BE49-F238E27FC236}">
                <a16:creationId xmlns:a16="http://schemas.microsoft.com/office/drawing/2014/main" id="{8C4D96FD-D99C-4879-9A89-7A0305CEC901}"/>
              </a:ext>
            </a:extLst>
          </p:cNvPr>
          <p:cNvGrpSpPr/>
          <p:nvPr/>
        </p:nvGrpSpPr>
        <p:grpSpPr>
          <a:xfrm>
            <a:off x="3237474" y="2472312"/>
            <a:ext cx="1843892" cy="2564493"/>
            <a:chOff x="3880540" y="1775051"/>
            <a:chExt cx="1382919" cy="1923370"/>
          </a:xfrm>
        </p:grpSpPr>
        <p:pic>
          <p:nvPicPr>
            <p:cNvPr id="7" name="Graphic 6">
              <a:extLst>
                <a:ext uri="{FF2B5EF4-FFF2-40B4-BE49-F238E27FC236}">
                  <a16:creationId xmlns:a16="http://schemas.microsoft.com/office/drawing/2014/main" id="{D703304E-D944-4D0C-A3EA-749164A07B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0540" y="1775051"/>
              <a:ext cx="1382919" cy="1923370"/>
            </a:xfrm>
            <a:prstGeom prst="rect">
              <a:avLst/>
            </a:prstGeom>
          </p:spPr>
        </p:pic>
        <p:pic>
          <p:nvPicPr>
            <p:cNvPr id="8" name="Graphic 7" descr="Mute speaker">
              <a:extLst>
                <a:ext uri="{FF2B5EF4-FFF2-40B4-BE49-F238E27FC236}">
                  <a16:creationId xmlns:a16="http://schemas.microsoft.com/office/drawing/2014/main" id="{6747D31F-A573-4169-8652-71DFA24461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5816" y="2041071"/>
              <a:ext cx="457200" cy="457200"/>
            </a:xfrm>
            <a:prstGeom prst="rect">
              <a:avLst/>
            </a:prstGeom>
          </p:spPr>
        </p:pic>
      </p:grpSp>
      <p:grpSp>
        <p:nvGrpSpPr>
          <p:cNvPr id="9" name="Group 8">
            <a:extLst>
              <a:ext uri="{FF2B5EF4-FFF2-40B4-BE49-F238E27FC236}">
                <a16:creationId xmlns:a16="http://schemas.microsoft.com/office/drawing/2014/main" id="{9937FA84-6BC7-479A-83CF-EC2B6E8F8248}"/>
              </a:ext>
            </a:extLst>
          </p:cNvPr>
          <p:cNvGrpSpPr/>
          <p:nvPr/>
        </p:nvGrpSpPr>
        <p:grpSpPr>
          <a:xfrm>
            <a:off x="5675083" y="2838474"/>
            <a:ext cx="2330040" cy="1832168"/>
            <a:chOff x="6396683" y="1970490"/>
            <a:chExt cx="1747530" cy="1374126"/>
          </a:xfrm>
        </p:grpSpPr>
        <p:pic>
          <p:nvPicPr>
            <p:cNvPr id="10" name="Graphic 9">
              <a:extLst>
                <a:ext uri="{FF2B5EF4-FFF2-40B4-BE49-F238E27FC236}">
                  <a16:creationId xmlns:a16="http://schemas.microsoft.com/office/drawing/2014/main" id="{2BC5597C-6827-4C0B-9F0C-9AFE47B427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6683" y="1970490"/>
              <a:ext cx="1747530" cy="1374126"/>
            </a:xfrm>
            <a:prstGeom prst="rect">
              <a:avLst/>
            </a:prstGeom>
          </p:spPr>
        </p:pic>
        <p:pic>
          <p:nvPicPr>
            <p:cNvPr id="11" name="Graphic 10">
              <a:extLst>
                <a:ext uri="{FF2B5EF4-FFF2-40B4-BE49-F238E27FC236}">
                  <a16:creationId xmlns:a16="http://schemas.microsoft.com/office/drawing/2014/main" id="{909F0B1B-F15B-4A7E-8E91-62AD71E0B4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2016" y="2371438"/>
              <a:ext cx="547947" cy="365298"/>
            </a:xfrm>
            <a:prstGeom prst="rect">
              <a:avLst/>
            </a:prstGeom>
          </p:spPr>
        </p:pic>
      </p:grpSp>
      <p:sp>
        <p:nvSpPr>
          <p:cNvPr id="12" name="TextBox 11">
            <a:extLst>
              <a:ext uri="{FF2B5EF4-FFF2-40B4-BE49-F238E27FC236}">
                <a16:creationId xmlns:a16="http://schemas.microsoft.com/office/drawing/2014/main" id="{DD1204C4-DC4A-4077-9951-F055CC1E3A72}"/>
              </a:ext>
            </a:extLst>
          </p:cNvPr>
          <p:cNvSpPr txBox="1"/>
          <p:nvPr/>
        </p:nvSpPr>
        <p:spPr>
          <a:xfrm>
            <a:off x="474226" y="451663"/>
            <a:ext cx="6216644" cy="510909"/>
          </a:xfrm>
          <a:prstGeom prst="rect">
            <a:avLst/>
          </a:prstGeom>
          <a:noFill/>
        </p:spPr>
        <p:txBody>
          <a:bodyPr wrap="square" lIns="121920" tIns="60960" rIns="121920" bIns="60960" rtlCol="0" anchor="t">
            <a:spAutoFit/>
          </a:bodyPr>
          <a:lstStyle/>
          <a:p>
            <a:pPr>
              <a:lnSpc>
                <a:spcPct val="90000"/>
              </a:lnSpc>
            </a:pPr>
            <a:r>
              <a:rPr lang="en-PL" sz="2800" b="1">
                <a:solidFill>
                  <a:schemeClr val="bg2"/>
                </a:solidFill>
                <a:latin typeface="Century Gothic"/>
              </a:rPr>
              <a:t>Our behaviours</a:t>
            </a:r>
            <a:endParaRPr lang="en-PL" sz="2800" b="1">
              <a:solidFill>
                <a:schemeClr val="bg2"/>
              </a:solidFill>
              <a:latin typeface="Century Gothic" panose="020B0502020202020204" pitchFamily="34" charset="0"/>
            </a:endParaRPr>
          </a:p>
        </p:txBody>
      </p:sp>
      <p:pic>
        <p:nvPicPr>
          <p:cNvPr id="4" name="Picture 3" descr="Icon&#10;&#10;Description automatically generated">
            <a:extLst>
              <a:ext uri="{FF2B5EF4-FFF2-40B4-BE49-F238E27FC236}">
                <a16:creationId xmlns:a16="http://schemas.microsoft.com/office/drawing/2014/main" id="{3ECD559C-FC13-E742-A477-0D9893A1A648}"/>
              </a:ext>
            </a:extLst>
          </p:cNvPr>
          <p:cNvPicPr>
            <a:picLocks noChangeAspect="1"/>
          </p:cNvPicPr>
          <p:nvPr/>
        </p:nvPicPr>
        <p:blipFill>
          <a:blip r:embed="rId13"/>
          <a:stretch>
            <a:fillRect/>
          </a:stretch>
        </p:blipFill>
        <p:spPr>
          <a:xfrm>
            <a:off x="8463927" y="2062975"/>
            <a:ext cx="3500961" cy="3594320"/>
          </a:xfrm>
          <a:prstGeom prst="rect">
            <a:avLst/>
          </a:prstGeom>
        </p:spPr>
      </p:pic>
    </p:spTree>
    <p:extLst>
      <p:ext uri="{BB962C8B-B14F-4D97-AF65-F5344CB8AC3E}">
        <p14:creationId xmlns:p14="http://schemas.microsoft.com/office/powerpoint/2010/main" val="3052895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Top Corners Rounded 22">
            <a:extLst>
              <a:ext uri="{FF2B5EF4-FFF2-40B4-BE49-F238E27FC236}">
                <a16:creationId xmlns:a16="http://schemas.microsoft.com/office/drawing/2014/main" id="{730153BB-3202-470E-824A-26E16327A64A}"/>
              </a:ext>
            </a:extLst>
          </p:cNvPr>
          <p:cNvSpPr/>
          <p:nvPr/>
        </p:nvSpPr>
        <p:spPr>
          <a:xfrm rot="10800000">
            <a:off x="4393234" y="2308856"/>
            <a:ext cx="3171610" cy="2725851"/>
          </a:xfrm>
          <a:prstGeom prst="round2Same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Top Corners Rounded 23">
            <a:extLst>
              <a:ext uri="{FF2B5EF4-FFF2-40B4-BE49-F238E27FC236}">
                <a16:creationId xmlns:a16="http://schemas.microsoft.com/office/drawing/2014/main" id="{24E01863-D86E-417E-9355-14D73376141A}"/>
              </a:ext>
            </a:extLst>
          </p:cNvPr>
          <p:cNvSpPr/>
          <p:nvPr/>
        </p:nvSpPr>
        <p:spPr>
          <a:xfrm rot="10800000">
            <a:off x="8036429" y="2308855"/>
            <a:ext cx="3171610" cy="2725851"/>
          </a:xfrm>
          <a:prstGeom prst="round2Same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Top Corners Rounded 10">
            <a:extLst>
              <a:ext uri="{FF2B5EF4-FFF2-40B4-BE49-F238E27FC236}">
                <a16:creationId xmlns:a16="http://schemas.microsoft.com/office/drawing/2014/main" id="{C4619DC3-060F-4941-AB9B-5FDBD9EC4590}"/>
              </a:ext>
            </a:extLst>
          </p:cNvPr>
          <p:cNvSpPr/>
          <p:nvPr/>
        </p:nvSpPr>
        <p:spPr>
          <a:xfrm rot="10800000">
            <a:off x="750038" y="2308855"/>
            <a:ext cx="3171610" cy="2725851"/>
          </a:xfrm>
          <a:prstGeom prst="round2Same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8C43D9B-9A4D-42B8-9F35-2FE3060C7406}"/>
              </a:ext>
            </a:extLst>
          </p:cNvPr>
          <p:cNvSpPr txBox="1"/>
          <p:nvPr/>
        </p:nvSpPr>
        <p:spPr>
          <a:xfrm>
            <a:off x="830818" y="2990446"/>
            <a:ext cx="3010048" cy="1692771"/>
          </a:xfrm>
          <a:prstGeom prst="rect">
            <a:avLst/>
          </a:prstGeom>
          <a:noFill/>
        </p:spPr>
        <p:txBody>
          <a:bodyPr wrap="square">
            <a:spAutoFit/>
          </a:bodyPr>
          <a:lstStyle/>
          <a:p>
            <a:pPr algn="ctr">
              <a:spcBef>
                <a:spcPts val="40"/>
              </a:spcBef>
            </a:pPr>
            <a:r>
              <a:rPr lang="en-GB" sz="2000">
                <a:solidFill>
                  <a:schemeClr val="bg1"/>
                </a:solidFill>
                <a:effectLst/>
                <a:latin typeface="Century Gothic" panose="020B0502020202020204" pitchFamily="34" charset="0"/>
                <a:ea typeface="Century Gothic Pro"/>
                <a:cs typeface="Century Gothic Pro"/>
              </a:rPr>
              <a:t>There are </a:t>
            </a:r>
            <a:r>
              <a:rPr lang="en-GB" sz="2400" b="1">
                <a:solidFill>
                  <a:schemeClr val="bg1"/>
                </a:solidFill>
                <a:effectLst/>
                <a:latin typeface="Century Gothic" panose="020B0502020202020204" pitchFamily="34" charset="0"/>
                <a:ea typeface="Century Gothic Pro"/>
                <a:cs typeface="Century Gothic Pro"/>
              </a:rPr>
              <a:t>14 </a:t>
            </a:r>
            <a:r>
              <a:rPr lang="en-GB" sz="2000">
                <a:solidFill>
                  <a:schemeClr val="bg1"/>
                </a:solidFill>
                <a:effectLst/>
                <a:latin typeface="Century Gothic" panose="020B0502020202020204" pitchFamily="34" charset="0"/>
                <a:ea typeface="Century Gothic Pro"/>
                <a:cs typeface="Century Gothic Pro"/>
              </a:rPr>
              <a:t>variables included in the datasets; these are listed in your task sheet</a:t>
            </a:r>
          </a:p>
          <a:p>
            <a:pPr algn="ctr">
              <a:spcBef>
                <a:spcPts val="40"/>
              </a:spcBef>
            </a:pPr>
            <a:endParaRPr lang="en-GB" sz="2000">
              <a:solidFill>
                <a:schemeClr val="bg1"/>
              </a:solidFill>
              <a:latin typeface="Century Gothic" panose="020B0502020202020204" pitchFamily="34" charset="0"/>
              <a:ea typeface="Century Gothic Pro"/>
              <a:cs typeface="Century Gothic Pro"/>
            </a:endParaRPr>
          </a:p>
        </p:txBody>
      </p:sp>
      <p:sp>
        <p:nvSpPr>
          <p:cNvPr id="4" name="Title 1">
            <a:extLst>
              <a:ext uri="{FF2B5EF4-FFF2-40B4-BE49-F238E27FC236}">
                <a16:creationId xmlns:a16="http://schemas.microsoft.com/office/drawing/2014/main" id="{DF3BBDF4-59E6-4CA3-97C0-257BA1AAD90C}"/>
              </a:ext>
            </a:extLst>
          </p:cNvPr>
          <p:cNvSpPr txBox="1">
            <a:spLocks/>
          </p:cNvSpPr>
          <p:nvPr/>
        </p:nvSpPr>
        <p:spPr>
          <a:xfrm>
            <a:off x="596752" y="526703"/>
            <a:ext cx="11160124" cy="586800"/>
          </a:xfrm>
          <a:prstGeom prst="rect">
            <a:avLst/>
          </a:prstGeom>
        </p:spPr>
        <p:txBody>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2"/>
                </a:solidFill>
              </a:rPr>
              <a:t>About TfL dataset </a:t>
            </a:r>
          </a:p>
        </p:txBody>
      </p:sp>
      <p:sp>
        <p:nvSpPr>
          <p:cNvPr id="6" name="TextBox 5">
            <a:extLst>
              <a:ext uri="{FF2B5EF4-FFF2-40B4-BE49-F238E27FC236}">
                <a16:creationId xmlns:a16="http://schemas.microsoft.com/office/drawing/2014/main" id="{CBC1DD86-8B21-4588-B3A3-DB0BCADF057A}"/>
              </a:ext>
            </a:extLst>
          </p:cNvPr>
          <p:cNvSpPr txBox="1"/>
          <p:nvPr/>
        </p:nvSpPr>
        <p:spPr>
          <a:xfrm>
            <a:off x="4939083" y="2990446"/>
            <a:ext cx="2161501" cy="1323439"/>
          </a:xfrm>
          <a:prstGeom prst="rect">
            <a:avLst/>
          </a:prstGeom>
          <a:noFill/>
        </p:spPr>
        <p:txBody>
          <a:bodyPr wrap="square">
            <a:spAutoFit/>
          </a:bodyPr>
          <a:lstStyle/>
          <a:p>
            <a:pPr algn="ctr">
              <a:spcBef>
                <a:spcPts val="40"/>
              </a:spcBef>
            </a:pPr>
            <a:r>
              <a:rPr lang="en-GB" sz="2000">
                <a:solidFill>
                  <a:schemeClr val="bg1"/>
                </a:solidFill>
                <a:effectLst/>
                <a:latin typeface="Century Gothic" panose="020B0502020202020204" pitchFamily="34" charset="0"/>
                <a:ea typeface="Century Gothic Pro"/>
                <a:cs typeface="Century Gothic Pro"/>
              </a:rPr>
              <a:t>The ‘</a:t>
            </a:r>
            <a:r>
              <a:rPr lang="en-GB" sz="2000" err="1">
                <a:solidFill>
                  <a:schemeClr val="bg1"/>
                </a:solidFill>
                <a:effectLst/>
                <a:latin typeface="Century Gothic" panose="020B0502020202020204" pitchFamily="34" charset="0"/>
                <a:ea typeface="Century Gothic Pro"/>
                <a:cs typeface="Century Gothic Pro"/>
              </a:rPr>
              <a:t>bikecount</a:t>
            </a:r>
            <a:r>
              <a:rPr lang="en-GB" sz="2000">
                <a:solidFill>
                  <a:schemeClr val="bg1"/>
                </a:solidFill>
                <a:effectLst/>
                <a:latin typeface="Century Gothic" panose="020B0502020202020204" pitchFamily="34" charset="0"/>
                <a:ea typeface="Century Gothic Pro"/>
                <a:cs typeface="Century Gothic Pro"/>
              </a:rPr>
              <a:t>’ variable is the dependent variable</a:t>
            </a:r>
            <a:r>
              <a:rPr lang="en-GB" sz="2000">
                <a:solidFill>
                  <a:schemeClr val="bg1"/>
                </a:solidFill>
                <a:effectLst/>
                <a:latin typeface="Century Gothic Pro"/>
                <a:ea typeface="Century Gothic Pro"/>
                <a:cs typeface="Century Gothic Pro"/>
              </a:rPr>
              <a:t> </a:t>
            </a:r>
          </a:p>
        </p:txBody>
      </p:sp>
      <p:sp>
        <p:nvSpPr>
          <p:cNvPr id="8" name="TextBox 7">
            <a:extLst>
              <a:ext uri="{FF2B5EF4-FFF2-40B4-BE49-F238E27FC236}">
                <a16:creationId xmlns:a16="http://schemas.microsoft.com/office/drawing/2014/main" id="{238E8E5B-6539-4527-8DD6-D34DEFA476E8}"/>
              </a:ext>
            </a:extLst>
          </p:cNvPr>
          <p:cNvSpPr txBox="1"/>
          <p:nvPr/>
        </p:nvSpPr>
        <p:spPr>
          <a:xfrm>
            <a:off x="8341406" y="2850219"/>
            <a:ext cx="2561652" cy="1938992"/>
          </a:xfrm>
          <a:prstGeom prst="rect">
            <a:avLst/>
          </a:prstGeom>
          <a:noFill/>
        </p:spPr>
        <p:txBody>
          <a:bodyPr wrap="square">
            <a:spAutoFit/>
          </a:bodyPr>
          <a:lstStyle/>
          <a:p>
            <a:pPr algn="ctr">
              <a:spcBef>
                <a:spcPts val="40"/>
              </a:spcBef>
            </a:pPr>
            <a:r>
              <a:rPr lang="en-GB" sz="2000">
                <a:solidFill>
                  <a:schemeClr val="bg1"/>
                </a:solidFill>
                <a:effectLst/>
                <a:latin typeface="Century Gothic" panose="020B0502020202020204" pitchFamily="34" charset="0"/>
                <a:ea typeface="Century Gothic Pro"/>
                <a:cs typeface="Century Gothic Pro"/>
              </a:rPr>
              <a:t>The dataset tracks specific weather conditions that may affect the dependent variable</a:t>
            </a:r>
            <a:endParaRPr lang="en-GB" sz="2000">
              <a:solidFill>
                <a:schemeClr val="bg1"/>
              </a:solidFill>
              <a:effectLst/>
              <a:latin typeface="Century Gothic Pro"/>
              <a:ea typeface="Century Gothic Pro"/>
              <a:cs typeface="Century Gothic Pro"/>
            </a:endParaRPr>
          </a:p>
        </p:txBody>
      </p:sp>
      <p:sp>
        <p:nvSpPr>
          <p:cNvPr id="12" name="Oval 11">
            <a:extLst>
              <a:ext uri="{FF2B5EF4-FFF2-40B4-BE49-F238E27FC236}">
                <a16:creationId xmlns:a16="http://schemas.microsoft.com/office/drawing/2014/main" id="{C4DA17E9-4EF3-41D0-8AC9-3BEF1D53EEDE}"/>
              </a:ext>
            </a:extLst>
          </p:cNvPr>
          <p:cNvSpPr/>
          <p:nvPr/>
        </p:nvSpPr>
        <p:spPr>
          <a:xfrm>
            <a:off x="1749997" y="1632610"/>
            <a:ext cx="1092343" cy="981307"/>
          </a:xfrm>
          <a:prstGeom prst="ellipse">
            <a:avLst/>
          </a:prstGeom>
          <a:solidFill>
            <a:schemeClr val="bg1"/>
          </a:solid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0BF91A87-3797-4142-B75B-CCF84BE08171}"/>
              </a:ext>
            </a:extLst>
          </p:cNvPr>
          <p:cNvSpPr/>
          <p:nvPr/>
        </p:nvSpPr>
        <p:spPr>
          <a:xfrm>
            <a:off x="9076062" y="1623418"/>
            <a:ext cx="1092343" cy="981307"/>
          </a:xfrm>
          <a:prstGeom prst="ellipse">
            <a:avLst/>
          </a:prstGeom>
          <a:solidFill>
            <a:schemeClr val="bg1"/>
          </a:solid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2598108-4973-4DB1-8153-FDDB8F61FE4E}"/>
              </a:ext>
            </a:extLst>
          </p:cNvPr>
          <p:cNvSpPr/>
          <p:nvPr/>
        </p:nvSpPr>
        <p:spPr>
          <a:xfrm>
            <a:off x="5473663" y="1623417"/>
            <a:ext cx="1092343" cy="981307"/>
          </a:xfrm>
          <a:prstGeom prst="ellipse">
            <a:avLst/>
          </a:prstGeom>
          <a:solidFill>
            <a:schemeClr val="bg1"/>
          </a:solid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descr="Statistics with solid fill">
            <a:extLst>
              <a:ext uri="{FF2B5EF4-FFF2-40B4-BE49-F238E27FC236}">
                <a16:creationId xmlns:a16="http://schemas.microsoft.com/office/drawing/2014/main" id="{53B5DE56-F149-4C14-88ED-8E4DBE052F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01197" y="1688618"/>
            <a:ext cx="869290" cy="869290"/>
          </a:xfrm>
          <a:prstGeom prst="rect">
            <a:avLst/>
          </a:prstGeom>
        </p:spPr>
      </p:pic>
      <p:pic>
        <p:nvPicPr>
          <p:cNvPr id="22" name="Graphic 21" descr="Partial sun with solid fill">
            <a:extLst>
              <a:ext uri="{FF2B5EF4-FFF2-40B4-BE49-F238E27FC236}">
                <a16:creationId xmlns:a16="http://schemas.microsoft.com/office/drawing/2014/main" id="{F98660DB-5529-4BDC-B4FB-1F27E8AA71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9397" y="1696698"/>
            <a:ext cx="785671" cy="785671"/>
          </a:xfrm>
          <a:prstGeom prst="rect">
            <a:avLst/>
          </a:prstGeom>
        </p:spPr>
      </p:pic>
      <p:pic>
        <p:nvPicPr>
          <p:cNvPr id="26" name="Graphic 25" descr="Cycling with solid fill">
            <a:extLst>
              <a:ext uri="{FF2B5EF4-FFF2-40B4-BE49-F238E27FC236}">
                <a16:creationId xmlns:a16="http://schemas.microsoft.com/office/drawing/2014/main" id="{B4BD1F01-0155-44DD-AC10-9FE03EFEDA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1535" y="1745771"/>
            <a:ext cx="736598" cy="736598"/>
          </a:xfrm>
          <a:prstGeom prst="rect">
            <a:avLst/>
          </a:prstGeom>
        </p:spPr>
      </p:pic>
    </p:spTree>
    <p:extLst>
      <p:ext uri="{BB962C8B-B14F-4D97-AF65-F5344CB8AC3E}">
        <p14:creationId xmlns:p14="http://schemas.microsoft.com/office/powerpoint/2010/main" val="299072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1BA8FB-A2CF-4331-897D-56116FA86778}"/>
              </a:ext>
            </a:extLst>
          </p:cNvPr>
          <p:cNvPicPr>
            <a:picLocks noChangeAspect="1"/>
          </p:cNvPicPr>
          <p:nvPr/>
        </p:nvPicPr>
        <p:blipFill>
          <a:blip r:embed="rId4"/>
          <a:stretch>
            <a:fillRect/>
          </a:stretch>
        </p:blipFill>
        <p:spPr>
          <a:xfrm>
            <a:off x="7712160" y="1269995"/>
            <a:ext cx="3839033" cy="3839033"/>
          </a:xfrm>
          <a:prstGeom prst="rect">
            <a:avLst/>
          </a:prstGeom>
        </p:spPr>
      </p:pic>
      <p:sp>
        <p:nvSpPr>
          <p:cNvPr id="3" name="Title 1">
            <a:extLst>
              <a:ext uri="{FF2B5EF4-FFF2-40B4-BE49-F238E27FC236}">
                <a16:creationId xmlns:a16="http://schemas.microsoft.com/office/drawing/2014/main" id="{1F77C679-3760-4769-B0A2-9982325CC5B8}"/>
              </a:ext>
            </a:extLst>
          </p:cNvPr>
          <p:cNvSpPr txBox="1">
            <a:spLocks/>
          </p:cNvSpPr>
          <p:nvPr/>
        </p:nvSpPr>
        <p:spPr>
          <a:xfrm>
            <a:off x="515939" y="557525"/>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Tasks 2 and 3: Outputs</a:t>
            </a:r>
          </a:p>
        </p:txBody>
      </p:sp>
      <p:pic>
        <p:nvPicPr>
          <p:cNvPr id="1026" name="Picture 2" descr="Research Free Icon">
            <a:extLst>
              <a:ext uri="{FF2B5EF4-FFF2-40B4-BE49-F238E27FC236}">
                <a16:creationId xmlns:a16="http://schemas.microsoft.com/office/drawing/2014/main" id="{3C957584-F4FD-4967-9059-EDA7D14060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0995" y="5234699"/>
            <a:ext cx="1453376" cy="14533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EA30F20-E0D0-49B7-A8F1-DD74898897AE}"/>
              </a:ext>
            </a:extLst>
          </p:cNvPr>
          <p:cNvSpPr/>
          <p:nvPr/>
        </p:nvSpPr>
        <p:spPr>
          <a:xfrm>
            <a:off x="515939" y="1868917"/>
            <a:ext cx="1176925" cy="461665"/>
          </a:xfrm>
          <a:prstGeom prst="rect">
            <a:avLst/>
          </a:prstGeom>
        </p:spPr>
        <p:txBody>
          <a:bodyPr wrap="none">
            <a:spAutoFit/>
          </a:bodyPr>
          <a:lstStyle/>
          <a:p>
            <a:r>
              <a:rPr lang="en-GB" sz="2400" b="1">
                <a:solidFill>
                  <a:srgbClr val="40DA41"/>
                </a:solidFill>
                <a:latin typeface="Century Gothic" panose="020B0502020202020204" pitchFamily="34" charset="0"/>
                <a:ea typeface="Century Gothic" panose="020B0502020202020204" pitchFamily="34" charset="0"/>
                <a:cs typeface="Century Gothic" panose="020B0502020202020204" pitchFamily="34" charset="0"/>
              </a:rPr>
              <a:t>Task 2:</a:t>
            </a:r>
            <a:endParaRPr lang="en-GB" sz="2400" b="1">
              <a:solidFill>
                <a:srgbClr val="40DA41"/>
              </a:solidFill>
              <a:latin typeface="Century Gothic Pro"/>
              <a:ea typeface="Century Gothic Pro"/>
              <a:cs typeface="Century Gothic Pro"/>
            </a:endParaRPr>
          </a:p>
        </p:txBody>
      </p:sp>
      <p:sp>
        <p:nvSpPr>
          <p:cNvPr id="9" name="Rectangle 8">
            <a:extLst>
              <a:ext uri="{FF2B5EF4-FFF2-40B4-BE49-F238E27FC236}">
                <a16:creationId xmlns:a16="http://schemas.microsoft.com/office/drawing/2014/main" id="{2671A5F9-9371-497B-852D-1560725D40C4}"/>
              </a:ext>
            </a:extLst>
          </p:cNvPr>
          <p:cNvSpPr/>
          <p:nvPr/>
        </p:nvSpPr>
        <p:spPr>
          <a:xfrm>
            <a:off x="513665" y="3717679"/>
            <a:ext cx="1176925" cy="461665"/>
          </a:xfrm>
          <a:prstGeom prst="rect">
            <a:avLst/>
          </a:prstGeom>
        </p:spPr>
        <p:txBody>
          <a:bodyPr wrap="none">
            <a:spAutoFit/>
          </a:bodyPr>
          <a:lstStyle/>
          <a:p>
            <a:r>
              <a:rPr lang="en-GB" sz="2400" b="1">
                <a:solidFill>
                  <a:srgbClr val="40DA41"/>
                </a:solidFill>
                <a:latin typeface="Century Gothic" panose="020B0502020202020204" pitchFamily="34" charset="0"/>
                <a:ea typeface="Century Gothic" panose="020B0502020202020204" pitchFamily="34" charset="0"/>
                <a:cs typeface="Century Gothic" panose="020B0502020202020204" pitchFamily="34" charset="0"/>
              </a:rPr>
              <a:t>Task 3:</a:t>
            </a:r>
            <a:endParaRPr lang="en-GB" sz="2400" b="1">
              <a:solidFill>
                <a:srgbClr val="40DA41"/>
              </a:solidFill>
              <a:latin typeface="Century Gothic Pro"/>
              <a:ea typeface="Century Gothic Pro"/>
              <a:cs typeface="Century Gothic Pro"/>
            </a:endParaRPr>
          </a:p>
        </p:txBody>
      </p:sp>
      <p:pic>
        <p:nvPicPr>
          <p:cNvPr id="10" name="Picture 9">
            <a:extLst>
              <a:ext uri="{FF2B5EF4-FFF2-40B4-BE49-F238E27FC236}">
                <a16:creationId xmlns:a16="http://schemas.microsoft.com/office/drawing/2014/main" id="{277F1B77-8315-48E0-8037-B68E5A46BB98}"/>
              </a:ext>
            </a:extLst>
          </p:cNvPr>
          <p:cNvPicPr>
            <a:picLocks noChangeAspect="1"/>
          </p:cNvPicPr>
          <p:nvPr/>
        </p:nvPicPr>
        <p:blipFill>
          <a:blip r:embed="rId6"/>
          <a:stretch>
            <a:fillRect/>
          </a:stretch>
        </p:blipFill>
        <p:spPr>
          <a:xfrm>
            <a:off x="650720" y="2564305"/>
            <a:ext cx="370019" cy="370019"/>
          </a:xfrm>
          <a:prstGeom prst="rect">
            <a:avLst/>
          </a:prstGeom>
        </p:spPr>
      </p:pic>
      <p:pic>
        <p:nvPicPr>
          <p:cNvPr id="12" name="Picture 11">
            <a:extLst>
              <a:ext uri="{FF2B5EF4-FFF2-40B4-BE49-F238E27FC236}">
                <a16:creationId xmlns:a16="http://schemas.microsoft.com/office/drawing/2014/main" id="{77447CD3-A1D0-4EC6-92F0-974C078DECEF}"/>
              </a:ext>
            </a:extLst>
          </p:cNvPr>
          <p:cNvPicPr>
            <a:picLocks noChangeAspect="1"/>
          </p:cNvPicPr>
          <p:nvPr/>
        </p:nvPicPr>
        <p:blipFill>
          <a:blip r:embed="rId6"/>
          <a:stretch>
            <a:fillRect/>
          </a:stretch>
        </p:blipFill>
        <p:spPr>
          <a:xfrm>
            <a:off x="648446" y="4442973"/>
            <a:ext cx="370019" cy="370019"/>
          </a:xfrm>
          <a:prstGeom prst="rect">
            <a:avLst/>
          </a:prstGeom>
        </p:spPr>
      </p:pic>
      <p:sp>
        <p:nvSpPr>
          <p:cNvPr id="13" name="TextBox 12">
            <a:extLst>
              <a:ext uri="{FF2B5EF4-FFF2-40B4-BE49-F238E27FC236}">
                <a16:creationId xmlns:a16="http://schemas.microsoft.com/office/drawing/2014/main" id="{71A07D72-E4D8-4E48-9473-A9825299C0C2}"/>
              </a:ext>
            </a:extLst>
          </p:cNvPr>
          <p:cNvSpPr txBox="1"/>
          <p:nvPr/>
        </p:nvSpPr>
        <p:spPr>
          <a:xfrm>
            <a:off x="1124945" y="4389836"/>
            <a:ext cx="6678636" cy="646331"/>
          </a:xfrm>
          <a:prstGeom prst="rect">
            <a:avLst/>
          </a:prstGeom>
          <a:noFill/>
        </p:spPr>
        <p:txBody>
          <a:bodyPr wrap="square">
            <a:spAutoFit/>
          </a:bodyPr>
          <a:lstStyle/>
          <a:p>
            <a:pPr lvl="0">
              <a:spcBef>
                <a:spcPts val="40"/>
              </a:spcBef>
              <a:spcAft>
                <a:spcPts val="0"/>
              </a:spcAft>
            </a:pPr>
            <a:r>
              <a:rPr lang="en-GB" sz="1800">
                <a:solidFill>
                  <a:schemeClr val="bg1"/>
                </a:solidFill>
                <a:effectLst/>
                <a:latin typeface="Century Gothic" panose="020B0502020202020204" pitchFamily="34" charset="0"/>
                <a:ea typeface="Century Gothic" panose="020B0502020202020204" pitchFamily="34" charset="0"/>
                <a:cs typeface="Century Gothic" panose="020B0502020202020204" pitchFamily="34" charset="0"/>
              </a:rPr>
              <a:t>A csv file showing the predicted demand for the London cycle hire scheme for the next 12-month period</a:t>
            </a:r>
            <a:endParaRPr lang="en-GB" sz="1800">
              <a:solidFill>
                <a:schemeClr val="bg1"/>
              </a:solidFill>
              <a:effectLst/>
              <a:latin typeface="Century Gothic Pro"/>
              <a:ea typeface="Century Gothic Pro"/>
              <a:cs typeface="Century Gothic Pro"/>
            </a:endParaRPr>
          </a:p>
        </p:txBody>
      </p:sp>
      <p:sp>
        <p:nvSpPr>
          <p:cNvPr id="15" name="TextBox 14">
            <a:extLst>
              <a:ext uri="{FF2B5EF4-FFF2-40B4-BE49-F238E27FC236}">
                <a16:creationId xmlns:a16="http://schemas.microsoft.com/office/drawing/2014/main" id="{197B77EA-D358-483F-B6B6-A2DD29D8929A}"/>
              </a:ext>
            </a:extLst>
          </p:cNvPr>
          <p:cNvSpPr txBox="1"/>
          <p:nvPr/>
        </p:nvSpPr>
        <p:spPr>
          <a:xfrm>
            <a:off x="1150436" y="2597778"/>
            <a:ext cx="6678636" cy="369332"/>
          </a:xfrm>
          <a:prstGeom prst="rect">
            <a:avLst/>
          </a:prstGeom>
          <a:noFill/>
        </p:spPr>
        <p:txBody>
          <a:bodyPr wrap="square">
            <a:spAutoFit/>
          </a:bodyPr>
          <a:lstStyle/>
          <a:p>
            <a:pPr lvl="0">
              <a:spcBef>
                <a:spcPts val="40"/>
              </a:spcBef>
              <a:spcAft>
                <a:spcPts val="0"/>
              </a:spcAft>
            </a:pPr>
            <a:r>
              <a:rPr lang="en-GB">
                <a:solidFill>
                  <a:schemeClr val="bg1"/>
                </a:solidFill>
                <a:latin typeface="Century Gothic" panose="020B0502020202020204" pitchFamily="34" charset="0"/>
                <a:ea typeface="Century Gothic" panose="020B0502020202020204" pitchFamily="34" charset="0"/>
                <a:cs typeface="Century Gothic" panose="020B0502020202020204" pitchFamily="34" charset="0"/>
              </a:rPr>
              <a:t>A c</a:t>
            </a:r>
            <a:r>
              <a:rPr lang="en-GB" sz="1800">
                <a:solidFill>
                  <a:schemeClr val="bg1"/>
                </a:solidFill>
                <a:effectLst/>
                <a:latin typeface="Century Gothic" panose="020B0502020202020204" pitchFamily="34" charset="0"/>
                <a:ea typeface="Century Gothic" panose="020B0502020202020204" pitchFamily="34" charset="0"/>
                <a:cs typeface="Century Gothic" panose="020B0502020202020204" pitchFamily="34" charset="0"/>
              </a:rPr>
              <a:t>ompleted </a:t>
            </a:r>
            <a:r>
              <a:rPr lang="en-GB" sz="1800" err="1">
                <a:solidFill>
                  <a:schemeClr val="bg1"/>
                </a:solidFill>
                <a:effectLst/>
                <a:latin typeface="Century Gothic" panose="020B0502020202020204" pitchFamily="34" charset="0"/>
                <a:ea typeface="Century Gothic" panose="020B0502020202020204" pitchFamily="34" charset="0"/>
                <a:cs typeface="Century Gothic" panose="020B0502020202020204" pitchFamily="34" charset="0"/>
              </a:rPr>
              <a:t>Jupyter</a:t>
            </a:r>
            <a:r>
              <a:rPr lang="en-GB" sz="1800">
                <a:solidFill>
                  <a:schemeClr val="bg1"/>
                </a:solidFill>
                <a:effectLst/>
                <a:latin typeface="Century Gothic" panose="020B0502020202020204" pitchFamily="34" charset="0"/>
                <a:ea typeface="Century Gothic" panose="020B0502020202020204" pitchFamily="34" charset="0"/>
                <a:cs typeface="Century Gothic" panose="020B0502020202020204" pitchFamily="34" charset="0"/>
              </a:rPr>
              <a:t> notebook</a:t>
            </a:r>
            <a:endParaRPr lang="en-GB" sz="1800">
              <a:solidFill>
                <a:schemeClr val="bg1"/>
              </a:solidFill>
              <a:effectLst/>
              <a:latin typeface="Century Gothic Pro"/>
              <a:ea typeface="Century Gothic Pro"/>
              <a:cs typeface="Century Gothic Pro"/>
            </a:endParaRPr>
          </a:p>
        </p:txBody>
      </p:sp>
    </p:spTree>
    <p:extLst>
      <p:ext uri="{BB962C8B-B14F-4D97-AF65-F5344CB8AC3E}">
        <p14:creationId xmlns:p14="http://schemas.microsoft.com/office/powerpoint/2010/main" val="238489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C362B94-0FAF-0948-BB92-9633661D3E0C}"/>
              </a:ext>
            </a:extLst>
          </p:cNvPr>
          <p:cNvSpPr txBox="1">
            <a:spLocks/>
          </p:cNvSpPr>
          <p:nvPr/>
        </p:nvSpPr>
        <p:spPr>
          <a:xfrm>
            <a:off x="515939" y="557525"/>
            <a:ext cx="6695452" cy="86288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mn-lt"/>
                <a:cs typeface="Arial"/>
              </a:rPr>
              <a:t>Let's take a look at your resources</a:t>
            </a:r>
            <a:endParaRPr lang="en-GB" sz="2800" b="1" dirty="0">
              <a:solidFill>
                <a:schemeClr val="bg1"/>
              </a:solidFill>
              <a:latin typeface="+mn-lt"/>
              <a:cs typeface="Arial"/>
            </a:endParaRPr>
          </a:p>
        </p:txBody>
      </p:sp>
      <p:pic>
        <p:nvPicPr>
          <p:cNvPr id="8" name="Graphic 7" descr="Arrow: Anti-clockwise curve with solid fill">
            <a:extLst>
              <a:ext uri="{FF2B5EF4-FFF2-40B4-BE49-F238E27FC236}">
                <a16:creationId xmlns:a16="http://schemas.microsoft.com/office/drawing/2014/main" id="{FEA94060-453B-4943-A1D8-C833314AB5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85652" flipH="1">
            <a:off x="1444502" y="2591568"/>
            <a:ext cx="2537359" cy="2374410"/>
          </a:xfrm>
          <a:prstGeom prst="rect">
            <a:avLst/>
          </a:prstGeom>
        </p:spPr>
      </p:pic>
      <p:pic>
        <p:nvPicPr>
          <p:cNvPr id="4" name="Picture 3">
            <a:extLst>
              <a:ext uri="{FF2B5EF4-FFF2-40B4-BE49-F238E27FC236}">
                <a16:creationId xmlns:a16="http://schemas.microsoft.com/office/drawing/2014/main" id="{A4FF5C5A-30C9-483C-AD17-297D0658F2E4}"/>
              </a:ext>
            </a:extLst>
          </p:cNvPr>
          <p:cNvPicPr>
            <a:picLocks noChangeAspect="1"/>
          </p:cNvPicPr>
          <p:nvPr/>
        </p:nvPicPr>
        <p:blipFill rotWithShape="1">
          <a:blip r:embed="rId5"/>
          <a:srcRect l="28366" t="26640" r="46686" b="11137"/>
          <a:stretch/>
        </p:blipFill>
        <p:spPr>
          <a:xfrm>
            <a:off x="5142231" y="1754443"/>
            <a:ext cx="3154917" cy="4426105"/>
          </a:xfrm>
          <a:prstGeom prst="rect">
            <a:avLst/>
          </a:prstGeom>
          <a:solidFill>
            <a:schemeClr val="bg1"/>
          </a:solidFill>
          <a:ln w="19050">
            <a:solidFill>
              <a:schemeClr val="tx1"/>
            </a:solidFill>
          </a:ln>
        </p:spPr>
      </p:pic>
      <p:pic>
        <p:nvPicPr>
          <p:cNvPr id="10" name="Picture 9">
            <a:extLst>
              <a:ext uri="{FF2B5EF4-FFF2-40B4-BE49-F238E27FC236}">
                <a16:creationId xmlns:a16="http://schemas.microsoft.com/office/drawing/2014/main" id="{B7F9AE0B-976A-4F10-825F-FC7EE535905C}"/>
              </a:ext>
            </a:extLst>
          </p:cNvPr>
          <p:cNvPicPr>
            <a:picLocks noChangeAspect="1"/>
          </p:cNvPicPr>
          <p:nvPr/>
        </p:nvPicPr>
        <p:blipFill rotWithShape="1">
          <a:blip r:embed="rId6"/>
          <a:srcRect l="28720" t="26757" r="46803" b="11591"/>
          <a:stretch/>
        </p:blipFill>
        <p:spPr>
          <a:xfrm rot="1079068">
            <a:off x="8000303" y="1526081"/>
            <a:ext cx="3187476" cy="4515994"/>
          </a:xfrm>
          <a:prstGeom prst="rect">
            <a:avLst/>
          </a:prstGeom>
          <a:ln w="19050">
            <a:solidFill>
              <a:schemeClr val="tx1"/>
            </a:solidFill>
          </a:ln>
        </p:spPr>
      </p:pic>
      <p:sp>
        <p:nvSpPr>
          <p:cNvPr id="13" name="Rectangle 12">
            <a:extLst>
              <a:ext uri="{FF2B5EF4-FFF2-40B4-BE49-F238E27FC236}">
                <a16:creationId xmlns:a16="http://schemas.microsoft.com/office/drawing/2014/main" id="{86CDCD0D-BB16-477B-9CD6-2978A6B78C25}"/>
              </a:ext>
            </a:extLst>
          </p:cNvPr>
          <p:cNvSpPr/>
          <p:nvPr/>
        </p:nvSpPr>
        <p:spPr>
          <a:xfrm rot="1123995">
            <a:off x="7953667" y="2098464"/>
            <a:ext cx="45719" cy="3206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DB2E134-3FD7-415F-B819-2C07629ABA33}"/>
              </a:ext>
            </a:extLst>
          </p:cNvPr>
          <p:cNvSpPr/>
          <p:nvPr/>
        </p:nvSpPr>
        <p:spPr>
          <a:xfrm>
            <a:off x="5198710" y="2176062"/>
            <a:ext cx="143757" cy="3206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1743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407F2-F977-8D41-AF1E-E91A380706A3}"/>
              </a:ext>
            </a:extLst>
          </p:cNvPr>
          <p:cNvPicPr>
            <a:picLocks noChangeAspect="1"/>
          </p:cNvPicPr>
          <p:nvPr/>
        </p:nvPicPr>
        <p:blipFill>
          <a:blip r:embed="rId2"/>
          <a:stretch>
            <a:fillRect/>
          </a:stretch>
        </p:blipFill>
        <p:spPr>
          <a:xfrm>
            <a:off x="515939" y="3158115"/>
            <a:ext cx="540969" cy="540969"/>
          </a:xfrm>
          <a:prstGeom prst="rect">
            <a:avLst/>
          </a:prstGeom>
        </p:spPr>
      </p:pic>
      <p:sp>
        <p:nvSpPr>
          <p:cNvPr id="4" name="Rectangle 3">
            <a:extLst>
              <a:ext uri="{FF2B5EF4-FFF2-40B4-BE49-F238E27FC236}">
                <a16:creationId xmlns:a16="http://schemas.microsoft.com/office/drawing/2014/main" id="{535D12D7-B5E0-AC46-BCF2-6DCA15E9736B}"/>
              </a:ext>
            </a:extLst>
          </p:cNvPr>
          <p:cNvSpPr/>
          <p:nvPr/>
        </p:nvSpPr>
        <p:spPr>
          <a:xfrm>
            <a:off x="1266108" y="2397547"/>
            <a:ext cx="5017960" cy="2062103"/>
          </a:xfrm>
          <a:prstGeom prst="rect">
            <a:avLst/>
          </a:prstGeom>
        </p:spPr>
        <p:txBody>
          <a:bodyPr wrap="square">
            <a:spAutoFit/>
          </a:bodyPr>
          <a:lstStyle/>
          <a:p>
            <a:pPr fontAlgn="base"/>
            <a:r>
              <a:rPr lang="en-GB" sz="3200" b="1">
                <a:solidFill>
                  <a:schemeClr val="bg1"/>
                </a:solidFill>
              </a:rPr>
              <a:t>If you get stuck, </a:t>
            </a:r>
          </a:p>
          <a:p>
            <a:pPr fontAlgn="base"/>
            <a:r>
              <a:rPr lang="en-GB" sz="3200" b="1">
                <a:solidFill>
                  <a:schemeClr val="bg1"/>
                </a:solidFill>
              </a:rPr>
              <a:t>make sure you </a:t>
            </a:r>
          </a:p>
          <a:p>
            <a:pPr fontAlgn="base"/>
            <a:r>
              <a:rPr lang="en-GB" sz="3200" b="1">
                <a:solidFill>
                  <a:srgbClr val="00FF00"/>
                </a:solidFill>
              </a:rPr>
              <a:t>reach out to your tutor for help!</a:t>
            </a:r>
          </a:p>
        </p:txBody>
      </p:sp>
      <p:pic>
        <p:nvPicPr>
          <p:cNvPr id="5" name="Picture 4" descr="A picture containing text, vector graphics&#10;&#10;Description automatically generated">
            <a:extLst>
              <a:ext uri="{FF2B5EF4-FFF2-40B4-BE49-F238E27FC236}">
                <a16:creationId xmlns:a16="http://schemas.microsoft.com/office/drawing/2014/main" id="{21377181-1C09-8C47-8C58-7CD5044AB62A}"/>
              </a:ext>
            </a:extLst>
          </p:cNvPr>
          <p:cNvPicPr>
            <a:picLocks noChangeAspect="1"/>
          </p:cNvPicPr>
          <p:nvPr/>
        </p:nvPicPr>
        <p:blipFill>
          <a:blip r:embed="rId3"/>
          <a:stretch>
            <a:fillRect/>
          </a:stretch>
        </p:blipFill>
        <p:spPr>
          <a:xfrm>
            <a:off x="6284068" y="557525"/>
            <a:ext cx="6300475" cy="6300475"/>
          </a:xfrm>
          <a:prstGeom prst="rect">
            <a:avLst/>
          </a:prstGeom>
        </p:spPr>
      </p:pic>
    </p:spTree>
    <p:extLst>
      <p:ext uri="{BB962C8B-B14F-4D97-AF65-F5344CB8AC3E}">
        <p14:creationId xmlns:p14="http://schemas.microsoft.com/office/powerpoint/2010/main" val="1984846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402464BC-16E0-FA4B-8F7E-2F6C89E4C8F8}"/>
              </a:ext>
            </a:extLst>
          </p:cNvPr>
          <p:cNvPicPr>
            <a:picLocks noChangeAspect="1"/>
          </p:cNvPicPr>
          <p:nvPr/>
        </p:nvPicPr>
        <p:blipFill>
          <a:blip r:embed="rId3"/>
          <a:stretch>
            <a:fillRect/>
          </a:stretch>
        </p:blipFill>
        <p:spPr>
          <a:xfrm>
            <a:off x="5572125" y="501904"/>
            <a:ext cx="6207613" cy="6373149"/>
          </a:xfrm>
          <a:prstGeom prst="rect">
            <a:avLst/>
          </a:prstGeom>
        </p:spPr>
      </p:pic>
      <p:sp>
        <p:nvSpPr>
          <p:cNvPr id="5" name="Title 1">
            <a:extLst>
              <a:ext uri="{FF2B5EF4-FFF2-40B4-BE49-F238E27FC236}">
                <a16:creationId xmlns:a16="http://schemas.microsoft.com/office/drawing/2014/main" id="{532C0E51-496E-48EC-976E-6583B33C3DD6}"/>
              </a:ext>
            </a:extLst>
          </p:cNvPr>
          <p:cNvSpPr txBox="1">
            <a:spLocks/>
          </p:cNvSpPr>
          <p:nvPr/>
        </p:nvSpPr>
        <p:spPr>
          <a:xfrm>
            <a:off x="515939" y="557525"/>
            <a:ext cx="6695452" cy="862886"/>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bg1"/>
                </a:solidFill>
                <a:latin typeface="+mn-lt"/>
                <a:cs typeface="Arial"/>
              </a:rPr>
              <a:t>Schedule</a:t>
            </a:r>
            <a:endParaRPr lang="en-GB" sz="2800" b="1">
              <a:solidFill>
                <a:schemeClr val="bg1"/>
              </a:solidFill>
              <a:latin typeface="+mn-lt"/>
              <a:cs typeface="Arial"/>
            </a:endParaRPr>
          </a:p>
        </p:txBody>
      </p:sp>
      <p:sp>
        <p:nvSpPr>
          <p:cNvPr id="6" name="TextBox 5">
            <a:extLst>
              <a:ext uri="{FF2B5EF4-FFF2-40B4-BE49-F238E27FC236}">
                <a16:creationId xmlns:a16="http://schemas.microsoft.com/office/drawing/2014/main" id="{AD7A4049-B925-4475-B393-284EA3E57BA4}"/>
              </a:ext>
            </a:extLst>
          </p:cNvPr>
          <p:cNvSpPr txBox="1"/>
          <p:nvPr/>
        </p:nvSpPr>
        <p:spPr>
          <a:xfrm>
            <a:off x="522609" y="1651266"/>
            <a:ext cx="5894614" cy="461665"/>
          </a:xfrm>
          <a:prstGeom prst="rect">
            <a:avLst/>
          </a:prstGeom>
          <a:noFill/>
        </p:spPr>
        <p:txBody>
          <a:bodyPr wrap="square" lIns="91440" tIns="45720" rIns="91440" bIns="45720" rtlCol="0" anchor="t">
            <a:spAutoFit/>
          </a:bodyPr>
          <a:lstStyle/>
          <a:p>
            <a:r>
              <a:rPr lang="en-US" sz="2400" b="1" dirty="0">
                <a:solidFill>
                  <a:srgbClr val="40DA41"/>
                </a:solidFill>
              </a:rPr>
              <a:t>Task 2 checkpoints (optional)</a:t>
            </a:r>
          </a:p>
        </p:txBody>
      </p:sp>
      <p:sp>
        <p:nvSpPr>
          <p:cNvPr id="10" name="TextBox 9">
            <a:extLst>
              <a:ext uri="{FF2B5EF4-FFF2-40B4-BE49-F238E27FC236}">
                <a16:creationId xmlns:a16="http://schemas.microsoft.com/office/drawing/2014/main" id="{53EE2DC8-0553-491D-A0D6-EE11C27A9F6E}"/>
              </a:ext>
            </a:extLst>
          </p:cNvPr>
          <p:cNvSpPr txBox="1"/>
          <p:nvPr/>
        </p:nvSpPr>
        <p:spPr>
          <a:xfrm>
            <a:off x="594495" y="4497982"/>
            <a:ext cx="5894614" cy="461665"/>
          </a:xfrm>
          <a:prstGeom prst="rect">
            <a:avLst/>
          </a:prstGeom>
          <a:noFill/>
        </p:spPr>
        <p:txBody>
          <a:bodyPr wrap="square" lIns="91440" tIns="45720" rIns="91440" bIns="45720" rtlCol="0" anchor="t">
            <a:spAutoFit/>
          </a:bodyPr>
          <a:lstStyle/>
          <a:p>
            <a:r>
              <a:rPr lang="en-US" sz="2400" b="1">
                <a:solidFill>
                  <a:srgbClr val="40DA41"/>
                </a:solidFill>
              </a:rPr>
              <a:t>Team de-brief</a:t>
            </a:r>
          </a:p>
        </p:txBody>
      </p:sp>
      <p:sp>
        <p:nvSpPr>
          <p:cNvPr id="7" name="TextBox 6">
            <a:extLst>
              <a:ext uri="{FF2B5EF4-FFF2-40B4-BE49-F238E27FC236}">
                <a16:creationId xmlns:a16="http://schemas.microsoft.com/office/drawing/2014/main" id="{8A7C033C-B621-411A-B588-D12BED1E2A9C}"/>
              </a:ext>
            </a:extLst>
          </p:cNvPr>
          <p:cNvSpPr txBox="1"/>
          <p:nvPr/>
        </p:nvSpPr>
        <p:spPr>
          <a:xfrm>
            <a:off x="1327740" y="2427642"/>
            <a:ext cx="5894614" cy="369332"/>
          </a:xfrm>
          <a:prstGeom prst="rect">
            <a:avLst/>
          </a:prstGeom>
          <a:noFill/>
        </p:spPr>
        <p:txBody>
          <a:bodyPr wrap="square" lIns="91440" tIns="45720" rIns="91440" bIns="45720" rtlCol="0" anchor="t">
            <a:spAutoFit/>
          </a:bodyPr>
          <a:lstStyle/>
          <a:p>
            <a:r>
              <a:rPr lang="en-US">
                <a:solidFill>
                  <a:schemeClr val="bg1"/>
                </a:solidFill>
              </a:rPr>
              <a:t>11:30 – Checkpoint 1</a:t>
            </a:r>
          </a:p>
        </p:txBody>
      </p:sp>
      <p:pic>
        <p:nvPicPr>
          <p:cNvPr id="13" name="Picture 12">
            <a:extLst>
              <a:ext uri="{FF2B5EF4-FFF2-40B4-BE49-F238E27FC236}">
                <a16:creationId xmlns:a16="http://schemas.microsoft.com/office/drawing/2014/main" id="{A0B5BEA7-6EF2-4BBD-8FEE-097F7F457217}"/>
              </a:ext>
            </a:extLst>
          </p:cNvPr>
          <p:cNvPicPr>
            <a:picLocks noChangeAspect="1"/>
          </p:cNvPicPr>
          <p:nvPr/>
        </p:nvPicPr>
        <p:blipFill>
          <a:blip r:embed="rId4"/>
          <a:stretch>
            <a:fillRect/>
          </a:stretch>
        </p:blipFill>
        <p:spPr>
          <a:xfrm>
            <a:off x="751361" y="2377399"/>
            <a:ext cx="370019" cy="370019"/>
          </a:xfrm>
          <a:prstGeom prst="rect">
            <a:avLst/>
          </a:prstGeom>
        </p:spPr>
      </p:pic>
      <p:sp>
        <p:nvSpPr>
          <p:cNvPr id="8" name="TextBox 7">
            <a:extLst>
              <a:ext uri="{FF2B5EF4-FFF2-40B4-BE49-F238E27FC236}">
                <a16:creationId xmlns:a16="http://schemas.microsoft.com/office/drawing/2014/main" id="{8237B135-16A0-46C0-BADF-99C205319AAF}"/>
              </a:ext>
            </a:extLst>
          </p:cNvPr>
          <p:cNvSpPr txBox="1"/>
          <p:nvPr/>
        </p:nvSpPr>
        <p:spPr>
          <a:xfrm>
            <a:off x="1327739" y="3060246"/>
            <a:ext cx="5894614" cy="369332"/>
          </a:xfrm>
          <a:prstGeom prst="rect">
            <a:avLst/>
          </a:prstGeom>
          <a:noFill/>
        </p:spPr>
        <p:txBody>
          <a:bodyPr wrap="square" lIns="91440" tIns="45720" rIns="91440" bIns="45720" rtlCol="0" anchor="t">
            <a:spAutoFit/>
          </a:bodyPr>
          <a:lstStyle/>
          <a:p>
            <a:r>
              <a:rPr lang="en-US">
                <a:solidFill>
                  <a:schemeClr val="bg1"/>
                </a:solidFill>
              </a:rPr>
              <a:t>12:45 to 13:30 – Suggested lunch break</a:t>
            </a:r>
          </a:p>
        </p:txBody>
      </p:sp>
      <p:pic>
        <p:nvPicPr>
          <p:cNvPr id="15" name="Picture 14">
            <a:extLst>
              <a:ext uri="{FF2B5EF4-FFF2-40B4-BE49-F238E27FC236}">
                <a16:creationId xmlns:a16="http://schemas.microsoft.com/office/drawing/2014/main" id="{BD7D56F0-1E33-4948-820E-D580F69C6A42}"/>
              </a:ext>
            </a:extLst>
          </p:cNvPr>
          <p:cNvPicPr>
            <a:picLocks noChangeAspect="1"/>
          </p:cNvPicPr>
          <p:nvPr/>
        </p:nvPicPr>
        <p:blipFill>
          <a:blip r:embed="rId4"/>
          <a:stretch>
            <a:fillRect/>
          </a:stretch>
        </p:blipFill>
        <p:spPr>
          <a:xfrm>
            <a:off x="745611" y="3061762"/>
            <a:ext cx="370019" cy="370019"/>
          </a:xfrm>
          <a:prstGeom prst="rect">
            <a:avLst/>
          </a:prstGeom>
        </p:spPr>
      </p:pic>
      <p:sp>
        <p:nvSpPr>
          <p:cNvPr id="9" name="TextBox 8">
            <a:extLst>
              <a:ext uri="{FF2B5EF4-FFF2-40B4-BE49-F238E27FC236}">
                <a16:creationId xmlns:a16="http://schemas.microsoft.com/office/drawing/2014/main" id="{18FD447A-C5C0-4407-A37D-A81C6FF47129}"/>
              </a:ext>
            </a:extLst>
          </p:cNvPr>
          <p:cNvSpPr txBox="1"/>
          <p:nvPr/>
        </p:nvSpPr>
        <p:spPr>
          <a:xfrm>
            <a:off x="1327738" y="3793490"/>
            <a:ext cx="5894614" cy="369332"/>
          </a:xfrm>
          <a:prstGeom prst="rect">
            <a:avLst/>
          </a:prstGeom>
          <a:noFill/>
        </p:spPr>
        <p:txBody>
          <a:bodyPr wrap="square" lIns="91440" tIns="45720" rIns="91440" bIns="45720" rtlCol="0" anchor="t">
            <a:spAutoFit/>
          </a:bodyPr>
          <a:lstStyle/>
          <a:p>
            <a:r>
              <a:rPr lang="en-US">
                <a:solidFill>
                  <a:schemeClr val="bg1"/>
                </a:solidFill>
              </a:rPr>
              <a:t>13:30  – Checkpoint 2</a:t>
            </a:r>
          </a:p>
        </p:txBody>
      </p:sp>
      <p:pic>
        <p:nvPicPr>
          <p:cNvPr id="17" name="Picture 16">
            <a:extLst>
              <a:ext uri="{FF2B5EF4-FFF2-40B4-BE49-F238E27FC236}">
                <a16:creationId xmlns:a16="http://schemas.microsoft.com/office/drawing/2014/main" id="{599ACA85-886A-4681-9F10-C0DD00DA95AD}"/>
              </a:ext>
            </a:extLst>
          </p:cNvPr>
          <p:cNvPicPr>
            <a:picLocks noChangeAspect="1"/>
          </p:cNvPicPr>
          <p:nvPr/>
        </p:nvPicPr>
        <p:blipFill>
          <a:blip r:embed="rId4"/>
          <a:stretch>
            <a:fillRect/>
          </a:stretch>
        </p:blipFill>
        <p:spPr>
          <a:xfrm>
            <a:off x="739860" y="3803633"/>
            <a:ext cx="370019" cy="370019"/>
          </a:xfrm>
          <a:prstGeom prst="rect">
            <a:avLst/>
          </a:prstGeom>
        </p:spPr>
      </p:pic>
      <p:sp>
        <p:nvSpPr>
          <p:cNvPr id="11" name="TextBox 10">
            <a:extLst>
              <a:ext uri="{FF2B5EF4-FFF2-40B4-BE49-F238E27FC236}">
                <a16:creationId xmlns:a16="http://schemas.microsoft.com/office/drawing/2014/main" id="{D4956A87-7FD9-4BA3-8D4D-FFC1C52A3E96}"/>
              </a:ext>
            </a:extLst>
          </p:cNvPr>
          <p:cNvSpPr txBox="1"/>
          <p:nvPr/>
        </p:nvSpPr>
        <p:spPr>
          <a:xfrm>
            <a:off x="1327739" y="5144962"/>
            <a:ext cx="5894614" cy="369332"/>
          </a:xfrm>
          <a:prstGeom prst="rect">
            <a:avLst/>
          </a:prstGeom>
          <a:noFill/>
        </p:spPr>
        <p:txBody>
          <a:bodyPr wrap="square" lIns="91440" tIns="45720" rIns="91440" bIns="45720" rtlCol="0" anchor="t">
            <a:spAutoFit/>
          </a:bodyPr>
          <a:lstStyle/>
          <a:p>
            <a:r>
              <a:rPr lang="en-US">
                <a:solidFill>
                  <a:schemeClr val="bg1"/>
                </a:solidFill>
              </a:rPr>
              <a:t>16:00 to 16:30</a:t>
            </a:r>
          </a:p>
        </p:txBody>
      </p:sp>
      <p:pic>
        <p:nvPicPr>
          <p:cNvPr id="19" name="Picture 18">
            <a:extLst>
              <a:ext uri="{FF2B5EF4-FFF2-40B4-BE49-F238E27FC236}">
                <a16:creationId xmlns:a16="http://schemas.microsoft.com/office/drawing/2014/main" id="{ECDA4EBF-67EF-4477-AAD6-380CC4DE6200}"/>
              </a:ext>
            </a:extLst>
          </p:cNvPr>
          <p:cNvPicPr>
            <a:picLocks noChangeAspect="1"/>
          </p:cNvPicPr>
          <p:nvPr/>
        </p:nvPicPr>
        <p:blipFill>
          <a:blip r:embed="rId4"/>
          <a:stretch>
            <a:fillRect/>
          </a:stretch>
        </p:blipFill>
        <p:spPr>
          <a:xfrm>
            <a:off x="748486" y="5149354"/>
            <a:ext cx="370019" cy="370019"/>
          </a:xfrm>
          <a:prstGeom prst="rect">
            <a:avLst/>
          </a:prstGeom>
        </p:spPr>
      </p:pic>
    </p:spTree>
    <p:extLst>
      <p:ext uri="{BB962C8B-B14F-4D97-AF65-F5344CB8AC3E}">
        <p14:creationId xmlns:p14="http://schemas.microsoft.com/office/powerpoint/2010/main" val="216418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0ADC1F-A7F1-1E4D-8441-1CE75DD2DEB7}"/>
              </a:ext>
            </a:extLst>
          </p:cNvPr>
          <p:cNvSpPr txBox="1"/>
          <p:nvPr/>
        </p:nvSpPr>
        <p:spPr>
          <a:xfrm>
            <a:off x="2159178" y="941625"/>
            <a:ext cx="7799920" cy="646331"/>
          </a:xfrm>
          <a:prstGeom prst="rect">
            <a:avLst/>
          </a:prstGeom>
          <a:noFill/>
        </p:spPr>
        <p:txBody>
          <a:bodyPr wrap="square" lIns="91440" tIns="45720" rIns="91440" bIns="45720" rtlCol="0" anchor="t">
            <a:spAutoFit/>
          </a:bodyPr>
          <a:lstStyle/>
          <a:p>
            <a:r>
              <a:rPr lang="en-GB" sz="3600" b="1">
                <a:solidFill>
                  <a:schemeClr val="bg1"/>
                </a:solidFill>
              </a:rPr>
              <a:t>How useful did you find the tasks? </a:t>
            </a:r>
          </a:p>
        </p:txBody>
      </p:sp>
      <p:pic>
        <p:nvPicPr>
          <p:cNvPr id="3" name="Google Shape;123;gd375f162aa_0_116">
            <a:extLst>
              <a:ext uri="{FF2B5EF4-FFF2-40B4-BE49-F238E27FC236}">
                <a16:creationId xmlns:a16="http://schemas.microsoft.com/office/drawing/2014/main" id="{789AA7A9-7C46-B145-AC21-FB04D0990AFD}"/>
              </a:ext>
            </a:extLst>
          </p:cNvPr>
          <p:cNvPicPr preferRelativeResize="0"/>
          <p:nvPr/>
        </p:nvPicPr>
        <p:blipFill rotWithShape="1">
          <a:blip r:embed="rId3">
            <a:alphaModFix/>
          </a:blip>
          <a:srcRect/>
          <a:stretch/>
        </p:blipFill>
        <p:spPr>
          <a:xfrm>
            <a:off x="1318727" y="3321573"/>
            <a:ext cx="9554546" cy="1034425"/>
          </a:xfrm>
          <a:prstGeom prst="rect">
            <a:avLst/>
          </a:prstGeom>
          <a:noFill/>
          <a:ln>
            <a:noFill/>
          </a:ln>
        </p:spPr>
      </p:pic>
      <p:sp>
        <p:nvSpPr>
          <p:cNvPr id="2" name="TextBox 1">
            <a:extLst>
              <a:ext uri="{FF2B5EF4-FFF2-40B4-BE49-F238E27FC236}">
                <a16:creationId xmlns:a16="http://schemas.microsoft.com/office/drawing/2014/main" id="{A23AE59B-2ABB-A943-AC88-C1C2526D1663}"/>
              </a:ext>
            </a:extLst>
          </p:cNvPr>
          <p:cNvSpPr txBox="1"/>
          <p:nvPr/>
        </p:nvSpPr>
        <p:spPr>
          <a:xfrm>
            <a:off x="1830791" y="4442370"/>
            <a:ext cx="9429446" cy="446276"/>
          </a:xfrm>
          <a:prstGeom prst="rect">
            <a:avLst/>
          </a:prstGeom>
          <a:noFill/>
        </p:spPr>
        <p:txBody>
          <a:bodyPr wrap="square" rtlCol="0">
            <a:spAutoFit/>
          </a:bodyPr>
          <a:lstStyle/>
          <a:p>
            <a:r>
              <a:rPr lang="en-GB" sz="2300">
                <a:solidFill>
                  <a:schemeClr val="bg1"/>
                </a:solidFill>
              </a:rPr>
              <a:t>1……. 2……. 3……. 4……. 5……. 6……. 7……. 8…….9……. 10</a:t>
            </a:r>
          </a:p>
        </p:txBody>
      </p:sp>
      <p:sp>
        <p:nvSpPr>
          <p:cNvPr id="5" name="Google Shape;2981;p275">
            <a:extLst>
              <a:ext uri="{FF2B5EF4-FFF2-40B4-BE49-F238E27FC236}">
                <a16:creationId xmlns:a16="http://schemas.microsoft.com/office/drawing/2014/main" id="{84934F6F-3AEF-334F-9DDB-B5EB6FDAD40A}"/>
              </a:ext>
            </a:extLst>
          </p:cNvPr>
          <p:cNvSpPr txBox="1"/>
          <p:nvPr/>
        </p:nvSpPr>
        <p:spPr>
          <a:xfrm>
            <a:off x="2159178" y="5755736"/>
            <a:ext cx="8255250" cy="794828"/>
          </a:xfrm>
          <a:prstGeom prst="rect">
            <a:avLst/>
          </a:prstGeom>
          <a:noFill/>
          <a:ln>
            <a:noFill/>
          </a:ln>
        </p:spPr>
        <p:txBody>
          <a:bodyPr spcFirstLastPara="1" wrap="square" lIns="68569" tIns="68569" rIns="68569" bIns="68569" anchor="ctr" anchorCtr="0">
            <a:noAutofit/>
          </a:bodyPr>
          <a:lstStyle/>
          <a:p>
            <a:pPr algn="ctr">
              <a:lnSpc>
                <a:spcPct val="150000"/>
              </a:lnSpc>
              <a:spcBef>
                <a:spcPts val="750"/>
              </a:spcBef>
            </a:pPr>
            <a:r>
              <a:rPr lang="en-GB">
                <a:solidFill>
                  <a:srgbClr val="FFFFFF"/>
                </a:solidFill>
                <a:latin typeface="Century Gothic"/>
                <a:ea typeface="Century Gothic"/>
                <a:cs typeface="Century Gothic"/>
                <a:sym typeface="Century Gothic"/>
              </a:rPr>
              <a:t>Let me know in the chat</a:t>
            </a:r>
            <a:endParaRPr lang="en-GB">
              <a:solidFill>
                <a:srgbClr val="FFFFFF"/>
              </a:solidFill>
            </a:endParaRPr>
          </a:p>
        </p:txBody>
      </p:sp>
      <p:pic>
        <p:nvPicPr>
          <p:cNvPr id="6" name="Google Shape;1852;p172">
            <a:extLst>
              <a:ext uri="{FF2B5EF4-FFF2-40B4-BE49-F238E27FC236}">
                <a16:creationId xmlns:a16="http://schemas.microsoft.com/office/drawing/2014/main" id="{B809E54F-DACD-0048-A668-B31013308BE0}"/>
              </a:ext>
            </a:extLst>
          </p:cNvPr>
          <p:cNvPicPr preferRelativeResize="0"/>
          <p:nvPr/>
        </p:nvPicPr>
        <p:blipFill>
          <a:blip r:embed="rId4">
            <a:alphaModFix/>
          </a:blip>
          <a:stretch>
            <a:fillRect/>
          </a:stretch>
        </p:blipFill>
        <p:spPr>
          <a:xfrm>
            <a:off x="8457417" y="5922843"/>
            <a:ext cx="460613" cy="460613"/>
          </a:xfrm>
          <a:prstGeom prst="rect">
            <a:avLst/>
          </a:prstGeom>
          <a:noFill/>
          <a:ln>
            <a:noFill/>
          </a:ln>
        </p:spPr>
      </p:pic>
    </p:spTree>
    <p:extLst>
      <p:ext uri="{BB962C8B-B14F-4D97-AF65-F5344CB8AC3E}">
        <p14:creationId xmlns:p14="http://schemas.microsoft.com/office/powerpoint/2010/main" val="3941010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81;p275">
            <a:extLst>
              <a:ext uri="{FF2B5EF4-FFF2-40B4-BE49-F238E27FC236}">
                <a16:creationId xmlns:a16="http://schemas.microsoft.com/office/drawing/2014/main" id="{4FA06F0D-13B2-E445-85E5-B6FC9EB13044}"/>
              </a:ext>
            </a:extLst>
          </p:cNvPr>
          <p:cNvSpPr txBox="1"/>
          <p:nvPr/>
        </p:nvSpPr>
        <p:spPr>
          <a:xfrm>
            <a:off x="1422149" y="5795368"/>
            <a:ext cx="8255250" cy="794828"/>
          </a:xfrm>
          <a:prstGeom prst="rect">
            <a:avLst/>
          </a:prstGeom>
          <a:noFill/>
          <a:ln>
            <a:noFill/>
          </a:ln>
        </p:spPr>
        <p:txBody>
          <a:bodyPr spcFirstLastPara="1" wrap="square" lIns="68569" tIns="68569" rIns="68569" bIns="68569" anchor="ctr" anchorCtr="0">
            <a:noAutofit/>
          </a:bodyPr>
          <a:lstStyle/>
          <a:p>
            <a:pPr algn="ctr">
              <a:lnSpc>
                <a:spcPct val="150000"/>
              </a:lnSpc>
              <a:spcBef>
                <a:spcPts val="750"/>
              </a:spcBef>
            </a:pPr>
            <a:r>
              <a:rPr lang="en-GB">
                <a:solidFill>
                  <a:srgbClr val="FFFFFF"/>
                </a:solidFill>
                <a:latin typeface="Century Gothic"/>
                <a:ea typeface="Century Gothic"/>
                <a:cs typeface="Century Gothic"/>
                <a:sym typeface="Century Gothic"/>
              </a:rPr>
              <a:t>Unmute yourself to share your thoughts </a:t>
            </a:r>
            <a:endParaRPr lang="en-GB">
              <a:solidFill>
                <a:srgbClr val="FFFFFF"/>
              </a:solidFill>
            </a:endParaRPr>
          </a:p>
        </p:txBody>
      </p:sp>
      <p:pic>
        <p:nvPicPr>
          <p:cNvPr id="1030" name="Picture 6" descr="Microphone Free Icon">
            <a:extLst>
              <a:ext uri="{FF2B5EF4-FFF2-40B4-BE49-F238E27FC236}">
                <a16:creationId xmlns:a16="http://schemas.microsoft.com/office/drawing/2014/main" id="{4826F85B-A25E-084F-8344-2271059B092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814249" y="5899381"/>
            <a:ext cx="586801" cy="586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a:extLst>
              <a:ext uri="{FF2B5EF4-FFF2-40B4-BE49-F238E27FC236}">
                <a16:creationId xmlns:a16="http://schemas.microsoft.com/office/drawing/2014/main" id="{0BFDF46E-D683-CC46-9D28-694401240236}"/>
              </a:ext>
            </a:extLst>
          </p:cNvPr>
          <p:cNvPicPr>
            <a:picLocks noChangeAspect="1"/>
          </p:cNvPicPr>
          <p:nvPr/>
        </p:nvPicPr>
        <p:blipFill>
          <a:blip r:embed="rId4"/>
          <a:stretch>
            <a:fillRect/>
          </a:stretch>
        </p:blipFill>
        <p:spPr>
          <a:xfrm>
            <a:off x="3759216" y="997171"/>
            <a:ext cx="4673568" cy="4798197"/>
          </a:xfrm>
          <a:prstGeom prst="rect">
            <a:avLst/>
          </a:prstGeom>
        </p:spPr>
      </p:pic>
      <p:sp>
        <p:nvSpPr>
          <p:cNvPr id="6" name="Título 3">
            <a:extLst>
              <a:ext uri="{FF2B5EF4-FFF2-40B4-BE49-F238E27FC236}">
                <a16:creationId xmlns:a16="http://schemas.microsoft.com/office/drawing/2014/main" id="{A624D9C6-D62B-654F-854C-4C3131845895}"/>
              </a:ext>
            </a:extLst>
          </p:cNvPr>
          <p:cNvSpPr txBox="1">
            <a:spLocks/>
          </p:cNvSpPr>
          <p:nvPr/>
        </p:nvSpPr>
        <p:spPr>
          <a:xfrm>
            <a:off x="3873" y="703771"/>
            <a:ext cx="12191399"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a:solidFill>
                  <a:schemeClr val="bg1"/>
                </a:solidFill>
                <a:cs typeface="Arial"/>
              </a:rPr>
              <a:t>What did you find most surprising?</a:t>
            </a:r>
            <a:endParaRPr lang="en-US"/>
          </a:p>
        </p:txBody>
      </p:sp>
    </p:spTree>
    <p:extLst>
      <p:ext uri="{BB962C8B-B14F-4D97-AF65-F5344CB8AC3E}">
        <p14:creationId xmlns:p14="http://schemas.microsoft.com/office/powerpoint/2010/main" val="1139471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676F8C3-BA35-42FD-929D-E3F66BAFAA43}"/>
              </a:ext>
            </a:extLst>
          </p:cNvPr>
          <p:cNvSpPr/>
          <p:nvPr/>
        </p:nvSpPr>
        <p:spPr>
          <a:xfrm>
            <a:off x="679622" y="1371600"/>
            <a:ext cx="2577950" cy="2284743"/>
          </a:xfrm>
          <a:prstGeom prst="roundRect">
            <a:avLst/>
          </a:prstGeom>
          <a:solidFill>
            <a:schemeClr val="bg1">
              <a:lumMod val="95000"/>
            </a:schemeClr>
          </a:solidFill>
          <a:ln w="38100">
            <a:solidFill>
              <a:srgbClr val="2BEF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FA4E1A4-C5EE-41F5-A97D-838B1C5F1F29}"/>
              </a:ext>
            </a:extLst>
          </p:cNvPr>
          <p:cNvSpPr/>
          <p:nvPr/>
        </p:nvSpPr>
        <p:spPr>
          <a:xfrm>
            <a:off x="4610626" y="1371600"/>
            <a:ext cx="2577950" cy="2284743"/>
          </a:xfrm>
          <a:prstGeom prst="roundRect">
            <a:avLst/>
          </a:prstGeom>
          <a:solidFill>
            <a:schemeClr val="bg1">
              <a:lumMod val="95000"/>
            </a:schemeClr>
          </a:solidFill>
          <a:ln w="38100">
            <a:solidFill>
              <a:srgbClr val="2BEF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13B096C7-1785-48BE-A23B-56563C9CC70E}"/>
              </a:ext>
            </a:extLst>
          </p:cNvPr>
          <p:cNvSpPr/>
          <p:nvPr/>
        </p:nvSpPr>
        <p:spPr>
          <a:xfrm>
            <a:off x="8541629" y="1327054"/>
            <a:ext cx="2577950" cy="2284743"/>
          </a:xfrm>
          <a:prstGeom prst="roundRect">
            <a:avLst/>
          </a:prstGeom>
          <a:solidFill>
            <a:schemeClr val="bg1">
              <a:lumMod val="95000"/>
            </a:schemeClr>
          </a:solidFill>
          <a:ln w="38100">
            <a:solidFill>
              <a:srgbClr val="2BEF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19DA2568-C85A-472A-9885-A7375C38BFAB}"/>
              </a:ext>
            </a:extLst>
          </p:cNvPr>
          <p:cNvSpPr/>
          <p:nvPr/>
        </p:nvSpPr>
        <p:spPr>
          <a:xfrm>
            <a:off x="567089" y="554922"/>
            <a:ext cx="2577950" cy="523220"/>
          </a:xfrm>
          <a:prstGeom prst="rect">
            <a:avLst/>
          </a:prstGeom>
        </p:spPr>
        <p:txBody>
          <a:bodyPr wrap="none">
            <a:spAutoFit/>
          </a:bodyPr>
          <a:lstStyle/>
          <a:p>
            <a:pPr fontAlgn="base"/>
            <a:r>
              <a:rPr lang="en-GB" sz="2800" b="1">
                <a:solidFill>
                  <a:schemeClr val="bg1"/>
                </a:solidFill>
                <a:latin typeface="Century Gothic" panose="020B0502020202020204" pitchFamily="34" charset="0"/>
              </a:rPr>
              <a:t>Team debrief </a:t>
            </a:r>
            <a:endParaRPr lang="en-GB" sz="2800">
              <a:solidFill>
                <a:schemeClr val="bg1"/>
              </a:solidFill>
              <a:latin typeface="Segoe UI" panose="020B0502040204020203" pitchFamily="34" charset="0"/>
            </a:endParaRPr>
          </a:p>
        </p:txBody>
      </p:sp>
      <p:sp>
        <p:nvSpPr>
          <p:cNvPr id="3" name="TextBox 2">
            <a:extLst>
              <a:ext uri="{FF2B5EF4-FFF2-40B4-BE49-F238E27FC236}">
                <a16:creationId xmlns:a16="http://schemas.microsoft.com/office/drawing/2014/main" id="{1A2D1F01-E91C-464C-97DF-B85AAA39114A}"/>
              </a:ext>
            </a:extLst>
          </p:cNvPr>
          <p:cNvSpPr txBox="1"/>
          <p:nvPr/>
        </p:nvSpPr>
        <p:spPr>
          <a:xfrm>
            <a:off x="10649461" y="594286"/>
            <a:ext cx="154253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rgbClr val="000000"/>
              </a:buClr>
            </a:pPr>
            <a:r>
              <a:rPr lang="en-US" sz="2000" b="1" kern="0">
                <a:solidFill>
                  <a:srgbClr val="FFFFFF"/>
                </a:solidFill>
                <a:cs typeface="Arial"/>
              </a:rPr>
              <a:t>30 mins</a:t>
            </a:r>
          </a:p>
        </p:txBody>
      </p:sp>
      <p:pic>
        <p:nvPicPr>
          <p:cNvPr id="4" name="Picture 2" descr="Clock icon">
            <a:extLst>
              <a:ext uri="{FF2B5EF4-FFF2-40B4-BE49-F238E27FC236}">
                <a16:creationId xmlns:a16="http://schemas.microsoft.com/office/drawing/2014/main" id="{0449C560-B4BC-47B5-A619-D08B075F6E2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083388" y="537970"/>
            <a:ext cx="508923" cy="5089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722B2FD-A443-4E60-B7F7-2C352DF38D4D}"/>
              </a:ext>
            </a:extLst>
          </p:cNvPr>
          <p:cNvSpPr txBox="1"/>
          <p:nvPr/>
        </p:nvSpPr>
        <p:spPr>
          <a:xfrm>
            <a:off x="8541629" y="3899730"/>
            <a:ext cx="2732072" cy="1631216"/>
          </a:xfrm>
          <a:prstGeom prst="rect">
            <a:avLst/>
          </a:prstGeom>
          <a:noFill/>
        </p:spPr>
        <p:txBody>
          <a:bodyPr wrap="square">
            <a:spAutoFit/>
          </a:bodyPr>
          <a:lstStyle/>
          <a:p>
            <a:pPr algn="ctr">
              <a:spcBef>
                <a:spcPts val="40"/>
              </a:spcBef>
            </a:pPr>
            <a:r>
              <a:rPr lang="en-GB" sz="2000">
                <a:solidFill>
                  <a:schemeClr val="bg1"/>
                </a:solidFill>
                <a:effectLst/>
                <a:latin typeface="Century Gothic" panose="020B0502020202020204" pitchFamily="34" charset="0"/>
                <a:ea typeface="Century Gothic" panose="020B0502020202020204" pitchFamily="34" charset="0"/>
                <a:cs typeface="Century Gothic" panose="020B0502020202020204" pitchFamily="34" charset="0"/>
              </a:rPr>
              <a:t>You’ll also discuss what you might do differently next time when faced with a similar task at work</a:t>
            </a:r>
            <a:endParaRPr lang="en-GB" sz="2000">
              <a:solidFill>
                <a:schemeClr val="bg1"/>
              </a:solidFill>
              <a:effectLst/>
              <a:latin typeface="Century Gothic Pro"/>
              <a:ea typeface="Century Gothic Pro"/>
              <a:cs typeface="Century Gothic Pro"/>
            </a:endParaRPr>
          </a:p>
        </p:txBody>
      </p:sp>
      <p:sp>
        <p:nvSpPr>
          <p:cNvPr id="12" name="TextBox 11">
            <a:extLst>
              <a:ext uri="{FF2B5EF4-FFF2-40B4-BE49-F238E27FC236}">
                <a16:creationId xmlns:a16="http://schemas.microsoft.com/office/drawing/2014/main" id="{0045F964-A141-4820-823F-5655393B6397}"/>
              </a:ext>
            </a:extLst>
          </p:cNvPr>
          <p:cNvSpPr txBox="1"/>
          <p:nvPr/>
        </p:nvSpPr>
        <p:spPr>
          <a:xfrm>
            <a:off x="624984" y="3955715"/>
            <a:ext cx="2632588" cy="1323439"/>
          </a:xfrm>
          <a:prstGeom prst="rect">
            <a:avLst/>
          </a:prstGeom>
          <a:noFill/>
        </p:spPr>
        <p:txBody>
          <a:bodyPr wrap="square">
            <a:spAutoFit/>
          </a:bodyPr>
          <a:lstStyle/>
          <a:p>
            <a:pPr algn="ctr"/>
            <a:r>
              <a:rPr lang="en-GB" sz="2000">
                <a:solidFill>
                  <a:schemeClr val="bg1"/>
                </a:solidFill>
                <a:latin typeface="Century Gothic" panose="020B0502020202020204" pitchFamily="34" charset="0"/>
                <a:ea typeface="Century Gothic" panose="020B0502020202020204" pitchFamily="34" charset="0"/>
                <a:cs typeface="Century Gothic" panose="020B0502020202020204" pitchFamily="34" charset="0"/>
              </a:rPr>
              <a:t>Y</a:t>
            </a:r>
            <a:r>
              <a:rPr lang="en-GB" sz="2000">
                <a:solidFill>
                  <a:schemeClr val="bg1"/>
                </a:solidFill>
                <a:effectLst/>
                <a:latin typeface="Century Gothic" panose="020B0502020202020204" pitchFamily="34" charset="0"/>
                <a:ea typeface="Century Gothic" panose="020B0502020202020204" pitchFamily="34" charset="0"/>
                <a:cs typeface="Century Gothic" panose="020B0502020202020204" pitchFamily="34" charset="0"/>
              </a:rPr>
              <a:t>our tutor will share worked examples of the tasks you have completed</a:t>
            </a:r>
            <a:endParaRPr lang="en-GB" sz="2000"/>
          </a:p>
        </p:txBody>
      </p:sp>
      <p:sp>
        <p:nvSpPr>
          <p:cNvPr id="14" name="TextBox 13">
            <a:extLst>
              <a:ext uri="{FF2B5EF4-FFF2-40B4-BE49-F238E27FC236}">
                <a16:creationId xmlns:a16="http://schemas.microsoft.com/office/drawing/2014/main" id="{3CBEED9C-E07B-40A0-9A9C-4EBF61B9EC2D}"/>
              </a:ext>
            </a:extLst>
          </p:cNvPr>
          <p:cNvSpPr txBox="1"/>
          <p:nvPr/>
        </p:nvSpPr>
        <p:spPr>
          <a:xfrm>
            <a:off x="4610626" y="3944668"/>
            <a:ext cx="2895074" cy="1323439"/>
          </a:xfrm>
          <a:prstGeom prst="rect">
            <a:avLst/>
          </a:prstGeom>
          <a:noFill/>
        </p:spPr>
        <p:txBody>
          <a:bodyPr wrap="square">
            <a:spAutoFit/>
          </a:bodyPr>
          <a:lstStyle/>
          <a:p>
            <a:pPr algn="ctr"/>
            <a:r>
              <a:rPr lang="en-GB" sz="2000">
                <a:solidFill>
                  <a:schemeClr val="bg1"/>
                </a:solidFill>
                <a:effectLst/>
                <a:latin typeface="Century Gothic" panose="020B0502020202020204" pitchFamily="34" charset="0"/>
                <a:ea typeface="Century Gothic" panose="020B0502020202020204" pitchFamily="34" charset="0"/>
                <a:cs typeface="Century Gothic" panose="020B0502020202020204" pitchFamily="34" charset="0"/>
              </a:rPr>
              <a:t>You’ll be invited to share what worked well for you and what didn’t work so well</a:t>
            </a:r>
            <a:endParaRPr lang="en-GB" sz="2000"/>
          </a:p>
        </p:txBody>
      </p:sp>
      <p:pic>
        <p:nvPicPr>
          <p:cNvPr id="16" name="Picture 15" descr="Icon&#10;&#10;Description automatically generated">
            <a:extLst>
              <a:ext uri="{FF2B5EF4-FFF2-40B4-BE49-F238E27FC236}">
                <a16:creationId xmlns:a16="http://schemas.microsoft.com/office/drawing/2014/main" id="{9261F54B-4F07-4DD3-9049-6A3E34B9E147}"/>
              </a:ext>
            </a:extLst>
          </p:cNvPr>
          <p:cNvPicPr>
            <a:picLocks noChangeAspect="1"/>
          </p:cNvPicPr>
          <p:nvPr/>
        </p:nvPicPr>
        <p:blipFill>
          <a:blip r:embed="rId4"/>
          <a:stretch>
            <a:fillRect/>
          </a:stretch>
        </p:blipFill>
        <p:spPr>
          <a:xfrm>
            <a:off x="832400" y="1371600"/>
            <a:ext cx="2272393" cy="2272393"/>
          </a:xfrm>
          <a:prstGeom prst="rect">
            <a:avLst/>
          </a:prstGeom>
        </p:spPr>
      </p:pic>
      <p:pic>
        <p:nvPicPr>
          <p:cNvPr id="17" name="Picture 16" descr="Icon&#10;&#10;Description automatically generated">
            <a:extLst>
              <a:ext uri="{FF2B5EF4-FFF2-40B4-BE49-F238E27FC236}">
                <a16:creationId xmlns:a16="http://schemas.microsoft.com/office/drawing/2014/main" id="{709647B9-C250-450B-97E8-0CB2A1A9247F}"/>
              </a:ext>
            </a:extLst>
          </p:cNvPr>
          <p:cNvPicPr>
            <a:picLocks noChangeAspect="1"/>
          </p:cNvPicPr>
          <p:nvPr/>
        </p:nvPicPr>
        <p:blipFill>
          <a:blip r:embed="rId5"/>
          <a:stretch>
            <a:fillRect/>
          </a:stretch>
        </p:blipFill>
        <p:spPr>
          <a:xfrm>
            <a:off x="4737698" y="1309813"/>
            <a:ext cx="2323805" cy="2334180"/>
          </a:xfrm>
          <a:prstGeom prst="rect">
            <a:avLst/>
          </a:prstGeom>
        </p:spPr>
      </p:pic>
      <p:pic>
        <p:nvPicPr>
          <p:cNvPr id="18" name="Picture 17" descr="Icon&#10;&#10;Description automatically generated">
            <a:extLst>
              <a:ext uri="{FF2B5EF4-FFF2-40B4-BE49-F238E27FC236}">
                <a16:creationId xmlns:a16="http://schemas.microsoft.com/office/drawing/2014/main" id="{599346F8-E038-44B7-AC71-4A431BC1935B}"/>
              </a:ext>
            </a:extLst>
          </p:cNvPr>
          <p:cNvPicPr>
            <a:picLocks noChangeAspect="1"/>
          </p:cNvPicPr>
          <p:nvPr/>
        </p:nvPicPr>
        <p:blipFill>
          <a:blip r:embed="rId6"/>
          <a:stretch>
            <a:fillRect/>
          </a:stretch>
        </p:blipFill>
        <p:spPr>
          <a:xfrm>
            <a:off x="8821481" y="1387632"/>
            <a:ext cx="2104571" cy="2104571"/>
          </a:xfrm>
          <a:prstGeom prst="rect">
            <a:avLst/>
          </a:prstGeom>
        </p:spPr>
      </p:pic>
    </p:spTree>
    <p:extLst>
      <p:ext uri="{BB962C8B-B14F-4D97-AF65-F5344CB8AC3E}">
        <p14:creationId xmlns:p14="http://schemas.microsoft.com/office/powerpoint/2010/main" val="171156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DB078E58-6DF7-1E4B-8786-48A55DE44B3E}"/>
              </a:ext>
            </a:extLst>
          </p:cNvPr>
          <p:cNvPicPr>
            <a:picLocks noChangeAspect="1"/>
          </p:cNvPicPr>
          <p:nvPr/>
        </p:nvPicPr>
        <p:blipFill>
          <a:blip r:embed="rId3"/>
          <a:stretch>
            <a:fillRect/>
          </a:stretch>
        </p:blipFill>
        <p:spPr>
          <a:xfrm>
            <a:off x="3334279" y="922691"/>
            <a:ext cx="5781146" cy="5935309"/>
          </a:xfrm>
          <a:prstGeom prst="rect">
            <a:avLst/>
          </a:prstGeom>
        </p:spPr>
      </p:pic>
      <p:sp>
        <p:nvSpPr>
          <p:cNvPr id="3" name="TextBox 2">
            <a:extLst>
              <a:ext uri="{FF2B5EF4-FFF2-40B4-BE49-F238E27FC236}">
                <a16:creationId xmlns:a16="http://schemas.microsoft.com/office/drawing/2014/main" id="{F6F0AC8B-D72D-244A-8EBE-D48EA90E1ABD}"/>
              </a:ext>
            </a:extLst>
          </p:cNvPr>
          <p:cNvSpPr txBox="1"/>
          <p:nvPr/>
        </p:nvSpPr>
        <p:spPr>
          <a:xfrm>
            <a:off x="378354" y="379905"/>
            <a:ext cx="6165321" cy="523220"/>
          </a:xfrm>
          <a:prstGeom prst="rect">
            <a:avLst/>
          </a:prstGeom>
          <a:noFill/>
        </p:spPr>
        <p:txBody>
          <a:bodyPr wrap="square" rtlCol="0">
            <a:spAutoFit/>
          </a:bodyPr>
          <a:lstStyle/>
          <a:p>
            <a:r>
              <a:rPr lang="en-US" sz="2800" b="1">
                <a:solidFill>
                  <a:schemeClr val="bg2"/>
                </a:solidFill>
              </a:rPr>
              <a:t>Let’s review example answers</a:t>
            </a:r>
          </a:p>
        </p:txBody>
      </p:sp>
    </p:spTree>
    <p:extLst>
      <p:ext uri="{BB962C8B-B14F-4D97-AF65-F5344CB8AC3E}">
        <p14:creationId xmlns:p14="http://schemas.microsoft.com/office/powerpoint/2010/main" val="2347674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03D3D796-3DB4-4793-BAD2-7E40235EC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441" y="1362203"/>
            <a:ext cx="7081117" cy="4801913"/>
          </a:xfrm>
          <a:prstGeom prst="rect">
            <a:avLst/>
          </a:prstGeom>
          <a:noFill/>
          <a:ln w="57150">
            <a:solidFill>
              <a:srgbClr val="00FF00"/>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D21264-4827-46D1-9D0A-9B5C62996EF6}"/>
              </a:ext>
            </a:extLst>
          </p:cNvPr>
          <p:cNvSpPr txBox="1"/>
          <p:nvPr/>
        </p:nvSpPr>
        <p:spPr>
          <a:xfrm>
            <a:off x="412012" y="473407"/>
            <a:ext cx="6097772" cy="523220"/>
          </a:xfrm>
          <a:prstGeom prst="rect">
            <a:avLst/>
          </a:prstGeom>
          <a:noFill/>
        </p:spPr>
        <p:txBody>
          <a:bodyPr wrap="square">
            <a:spAutoFit/>
          </a:bodyPr>
          <a:lstStyle/>
          <a:p>
            <a:r>
              <a:rPr lang="en-GB" sz="2800" b="1" i="0">
                <a:solidFill>
                  <a:schemeClr val="bg1"/>
                </a:solidFill>
                <a:effectLst/>
              </a:rPr>
              <a:t>What does the data tell us?</a:t>
            </a:r>
            <a:endParaRPr lang="en-GB" sz="2800" b="1">
              <a:solidFill>
                <a:schemeClr val="bg1"/>
              </a:solidFill>
            </a:endParaRPr>
          </a:p>
        </p:txBody>
      </p:sp>
    </p:spTree>
    <p:extLst>
      <p:ext uri="{BB962C8B-B14F-4D97-AF65-F5344CB8AC3E}">
        <p14:creationId xmlns:p14="http://schemas.microsoft.com/office/powerpoint/2010/main" val="1558644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BAD6C8D-D360-4EEB-B2DA-D7DA2C4BA646}"/>
              </a:ext>
            </a:extLst>
          </p:cNvPr>
          <p:cNvSpPr/>
          <p:nvPr/>
        </p:nvSpPr>
        <p:spPr>
          <a:xfrm>
            <a:off x="4664084" y="4505854"/>
            <a:ext cx="2863833" cy="853247"/>
          </a:xfrm>
          <a:prstGeom prst="rect">
            <a:avLst/>
          </a:prstGeom>
        </p:spPr>
        <p:txBody>
          <a:bodyPr wrap="square" lIns="121920" tIns="60960" rIns="121920" bIns="60960" anchor="t">
            <a:spAutoFit/>
          </a:bodyPr>
          <a:lstStyle/>
          <a:p>
            <a:pPr algn="ctr">
              <a:lnSpc>
                <a:spcPct val="115000"/>
              </a:lnSpc>
              <a:spcAft>
                <a:spcPts val="800"/>
              </a:spcAft>
            </a:pPr>
            <a:r>
              <a:rPr lang="en-GB" sz="2133" b="1">
                <a:solidFill>
                  <a:schemeClr val="accent5"/>
                </a:solidFill>
                <a:latin typeface="Century Gothic"/>
                <a:ea typeface="Calibri" panose="020F0502020204030204" pitchFamily="34" charset="0"/>
                <a:cs typeface="Times New Roman"/>
              </a:rPr>
              <a:t>Group work in breakout rooms</a:t>
            </a:r>
            <a:endParaRPr lang="en-GB" sz="2133" b="1">
              <a:solidFill>
                <a:schemeClr val="accent5"/>
              </a:solidFill>
              <a:latin typeface="Calibri"/>
              <a:ea typeface="Calibri" panose="020F0502020204030204" pitchFamily="34" charset="0"/>
              <a:cs typeface="Times New Roman" panose="02020603050405020304" pitchFamily="18" charset="0"/>
            </a:endParaRPr>
          </a:p>
        </p:txBody>
      </p:sp>
      <p:grpSp>
        <p:nvGrpSpPr>
          <p:cNvPr id="12" name="Group 11">
            <a:extLst>
              <a:ext uri="{FF2B5EF4-FFF2-40B4-BE49-F238E27FC236}">
                <a16:creationId xmlns:a16="http://schemas.microsoft.com/office/drawing/2014/main" id="{9B764AB1-5AE4-4302-9014-C9AF5FFC6273}"/>
              </a:ext>
            </a:extLst>
          </p:cNvPr>
          <p:cNvGrpSpPr/>
          <p:nvPr/>
        </p:nvGrpSpPr>
        <p:grpSpPr>
          <a:xfrm>
            <a:off x="5185588" y="2096090"/>
            <a:ext cx="1820819" cy="2117644"/>
            <a:chOff x="6249041" y="2374060"/>
            <a:chExt cx="2288842" cy="2143618"/>
          </a:xfrm>
        </p:grpSpPr>
        <p:pic>
          <p:nvPicPr>
            <p:cNvPr id="13" name="Graphic 12">
              <a:extLst>
                <a:ext uri="{FF2B5EF4-FFF2-40B4-BE49-F238E27FC236}">
                  <a16:creationId xmlns:a16="http://schemas.microsoft.com/office/drawing/2014/main" id="{1A5A988F-6B0A-46A7-9884-9FCB43C956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6362" y="3557680"/>
              <a:ext cx="941294" cy="959998"/>
            </a:xfrm>
            <a:prstGeom prst="rect">
              <a:avLst/>
            </a:prstGeom>
          </p:spPr>
        </p:pic>
        <p:pic>
          <p:nvPicPr>
            <p:cNvPr id="14" name="Graphic 13">
              <a:extLst>
                <a:ext uri="{FF2B5EF4-FFF2-40B4-BE49-F238E27FC236}">
                  <a16:creationId xmlns:a16="http://schemas.microsoft.com/office/drawing/2014/main" id="{F8D66577-CA84-418A-9256-52BDDBC08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6589" y="2374060"/>
              <a:ext cx="941294" cy="959998"/>
            </a:xfrm>
            <a:prstGeom prst="rect">
              <a:avLst/>
            </a:prstGeom>
          </p:spPr>
        </p:pic>
        <p:pic>
          <p:nvPicPr>
            <p:cNvPr id="15" name="Graphic 14">
              <a:extLst>
                <a:ext uri="{FF2B5EF4-FFF2-40B4-BE49-F238E27FC236}">
                  <a16:creationId xmlns:a16="http://schemas.microsoft.com/office/drawing/2014/main" id="{83D467D4-60A2-4E7F-B881-7A473E2FB9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9041" y="2376477"/>
              <a:ext cx="941294" cy="959998"/>
            </a:xfrm>
            <a:prstGeom prst="rect">
              <a:avLst/>
            </a:prstGeom>
          </p:spPr>
        </p:pic>
        <p:grpSp>
          <p:nvGrpSpPr>
            <p:cNvPr id="16" name="Group 15">
              <a:extLst>
                <a:ext uri="{FF2B5EF4-FFF2-40B4-BE49-F238E27FC236}">
                  <a16:creationId xmlns:a16="http://schemas.microsoft.com/office/drawing/2014/main" id="{47A8D6B8-9814-4C59-9A9F-DEB602730CA2}"/>
                </a:ext>
              </a:extLst>
            </p:cNvPr>
            <p:cNvGrpSpPr/>
            <p:nvPr/>
          </p:nvGrpSpPr>
          <p:grpSpPr>
            <a:xfrm>
              <a:off x="7672308" y="2441440"/>
              <a:ext cx="791248" cy="547381"/>
              <a:chOff x="7672308" y="2441440"/>
              <a:chExt cx="791248" cy="547381"/>
            </a:xfrm>
          </p:grpSpPr>
          <p:sp>
            <p:nvSpPr>
              <p:cNvPr id="40" name="Rectangle 39">
                <a:extLst>
                  <a:ext uri="{FF2B5EF4-FFF2-40B4-BE49-F238E27FC236}">
                    <a16:creationId xmlns:a16="http://schemas.microsoft.com/office/drawing/2014/main" id="{92FE0B83-B390-4F55-9634-296279B55758}"/>
                  </a:ext>
                </a:extLst>
              </p:cNvPr>
              <p:cNvSpPr/>
              <p:nvPr/>
            </p:nvSpPr>
            <p:spPr>
              <a:xfrm>
                <a:off x="7672308" y="2441440"/>
                <a:ext cx="791243" cy="545865"/>
              </a:xfrm>
              <a:prstGeom prst="rect">
                <a:avLst/>
              </a:prstGeom>
              <a:solidFill>
                <a:srgbClr val="EE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grpSp>
            <p:nvGrpSpPr>
              <p:cNvPr id="41" name="Group 40">
                <a:extLst>
                  <a:ext uri="{FF2B5EF4-FFF2-40B4-BE49-F238E27FC236}">
                    <a16:creationId xmlns:a16="http://schemas.microsoft.com/office/drawing/2014/main" id="{544A880C-C40A-4648-AC30-287D7DBB4FD7}"/>
                  </a:ext>
                </a:extLst>
              </p:cNvPr>
              <p:cNvGrpSpPr/>
              <p:nvPr/>
            </p:nvGrpSpPr>
            <p:grpSpPr>
              <a:xfrm>
                <a:off x="7756563" y="2494123"/>
                <a:ext cx="233109" cy="241304"/>
                <a:chOff x="7651634" y="1843380"/>
                <a:chExt cx="891700" cy="891700"/>
              </a:xfrm>
            </p:grpSpPr>
            <p:pic>
              <p:nvPicPr>
                <p:cNvPr id="47" name="Picture 46">
                  <a:extLst>
                    <a:ext uri="{FF2B5EF4-FFF2-40B4-BE49-F238E27FC236}">
                      <a16:creationId xmlns:a16="http://schemas.microsoft.com/office/drawing/2014/main" id="{032A8867-D02B-41C5-8490-F2CD34FFC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1634" y="1843380"/>
                  <a:ext cx="891700" cy="891700"/>
                </a:xfrm>
                <a:prstGeom prst="rect">
                  <a:avLst/>
                </a:prstGeom>
              </p:spPr>
            </p:pic>
            <p:sp>
              <p:nvSpPr>
                <p:cNvPr id="48" name="Oval 47">
                  <a:extLst>
                    <a:ext uri="{FF2B5EF4-FFF2-40B4-BE49-F238E27FC236}">
                      <a16:creationId xmlns:a16="http://schemas.microsoft.com/office/drawing/2014/main" id="{3490D92C-5909-4178-B26D-1FAE7C753B80}"/>
                    </a:ext>
                  </a:extLst>
                </p:cNvPr>
                <p:cNvSpPr/>
                <p:nvPr/>
              </p:nvSpPr>
              <p:spPr>
                <a:xfrm flipH="1">
                  <a:off x="8167488" y="2132470"/>
                  <a:ext cx="45719" cy="93123"/>
                </a:xfrm>
                <a:prstGeom prst="ellipse">
                  <a:avLst/>
                </a:prstGeom>
                <a:solidFill>
                  <a:srgbClr val="E4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sp>
              <p:nvSpPr>
                <p:cNvPr id="49" name="Oval 48">
                  <a:extLst>
                    <a:ext uri="{FF2B5EF4-FFF2-40B4-BE49-F238E27FC236}">
                      <a16:creationId xmlns:a16="http://schemas.microsoft.com/office/drawing/2014/main" id="{8D35FFE1-E6C5-4682-B664-8F7672B5ADBA}"/>
                    </a:ext>
                  </a:extLst>
                </p:cNvPr>
                <p:cNvSpPr/>
                <p:nvPr/>
              </p:nvSpPr>
              <p:spPr>
                <a:xfrm flipH="1">
                  <a:off x="8005730" y="2131435"/>
                  <a:ext cx="45719" cy="93123"/>
                </a:xfrm>
                <a:prstGeom prst="ellipse">
                  <a:avLst/>
                </a:prstGeom>
                <a:solidFill>
                  <a:srgbClr val="E4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grpSp>
          <p:cxnSp>
            <p:nvCxnSpPr>
              <p:cNvPr id="42" name="Straight Connector 41">
                <a:extLst>
                  <a:ext uri="{FF2B5EF4-FFF2-40B4-BE49-F238E27FC236}">
                    <a16:creationId xmlns:a16="http://schemas.microsoft.com/office/drawing/2014/main" id="{85C834E5-30CA-4020-B8A4-D89EA8080BFE}"/>
                  </a:ext>
                </a:extLst>
              </p:cNvPr>
              <p:cNvCxnSpPr>
                <a:cxnSpLocks/>
                <a:stCxn id="40" idx="0"/>
                <a:endCxn id="40" idx="2"/>
              </p:cNvCxnSpPr>
              <p:nvPr/>
            </p:nvCxnSpPr>
            <p:spPr>
              <a:xfrm>
                <a:off x="8067929" y="2441440"/>
                <a:ext cx="0" cy="545865"/>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Picture 42" descr="A close up of a logo&#10;&#10;Description automatically generated">
                <a:extLst>
                  <a:ext uri="{FF2B5EF4-FFF2-40B4-BE49-F238E27FC236}">
                    <a16:creationId xmlns:a16="http://schemas.microsoft.com/office/drawing/2014/main" id="{363AA893-AECB-4552-9824-805C8B88E9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1108" y="2737220"/>
                <a:ext cx="229020" cy="251601"/>
              </a:xfrm>
              <a:prstGeom prst="rect">
                <a:avLst/>
              </a:prstGeom>
            </p:spPr>
          </p:pic>
          <p:cxnSp>
            <p:nvCxnSpPr>
              <p:cNvPr id="44" name="Straight Connector 43">
                <a:extLst>
                  <a:ext uri="{FF2B5EF4-FFF2-40B4-BE49-F238E27FC236}">
                    <a16:creationId xmlns:a16="http://schemas.microsoft.com/office/drawing/2014/main" id="{7D8F4AA1-6C58-4BA9-B4C3-B80CD282AB1D}"/>
                  </a:ext>
                </a:extLst>
              </p:cNvPr>
              <p:cNvCxnSpPr>
                <a:cxnSpLocks/>
              </p:cNvCxnSpPr>
              <p:nvPr/>
            </p:nvCxnSpPr>
            <p:spPr>
              <a:xfrm>
                <a:off x="7672308" y="2737142"/>
                <a:ext cx="791248"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Picture 44" descr="A picture containing light&#10;&#10;Description automatically generated">
                <a:extLst>
                  <a:ext uri="{FF2B5EF4-FFF2-40B4-BE49-F238E27FC236}">
                    <a16:creationId xmlns:a16="http://schemas.microsoft.com/office/drawing/2014/main" id="{130F2229-D032-46DF-B06F-76B44DE755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6563" y="2741821"/>
                <a:ext cx="223452" cy="245484"/>
              </a:xfrm>
              <a:prstGeom prst="rect">
                <a:avLst/>
              </a:prstGeom>
            </p:spPr>
          </p:pic>
          <p:pic>
            <p:nvPicPr>
              <p:cNvPr id="46" name="Picture 45">
                <a:extLst>
                  <a:ext uri="{FF2B5EF4-FFF2-40B4-BE49-F238E27FC236}">
                    <a16:creationId xmlns:a16="http://schemas.microsoft.com/office/drawing/2014/main" id="{F6ED7BA4-8B79-4108-94F7-AD8130A80D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5849" y="2490193"/>
                <a:ext cx="223320" cy="245339"/>
              </a:xfrm>
              <a:prstGeom prst="rect">
                <a:avLst/>
              </a:prstGeom>
            </p:spPr>
          </p:pic>
        </p:grpSp>
        <p:grpSp>
          <p:nvGrpSpPr>
            <p:cNvPr id="17" name="Group 16">
              <a:extLst>
                <a:ext uri="{FF2B5EF4-FFF2-40B4-BE49-F238E27FC236}">
                  <a16:creationId xmlns:a16="http://schemas.microsoft.com/office/drawing/2014/main" id="{1A4502B7-5611-4955-A717-F25A7B021BC9}"/>
                </a:ext>
              </a:extLst>
            </p:cNvPr>
            <p:cNvGrpSpPr/>
            <p:nvPr/>
          </p:nvGrpSpPr>
          <p:grpSpPr>
            <a:xfrm>
              <a:off x="6324577" y="2452524"/>
              <a:ext cx="791248" cy="547381"/>
              <a:chOff x="7672308" y="2441440"/>
              <a:chExt cx="791248" cy="547381"/>
            </a:xfrm>
          </p:grpSpPr>
          <p:sp>
            <p:nvSpPr>
              <p:cNvPr id="30" name="Rectangle 29">
                <a:extLst>
                  <a:ext uri="{FF2B5EF4-FFF2-40B4-BE49-F238E27FC236}">
                    <a16:creationId xmlns:a16="http://schemas.microsoft.com/office/drawing/2014/main" id="{249EB810-7DAA-4BCC-9C63-2B82313F87BF}"/>
                  </a:ext>
                </a:extLst>
              </p:cNvPr>
              <p:cNvSpPr/>
              <p:nvPr/>
            </p:nvSpPr>
            <p:spPr>
              <a:xfrm>
                <a:off x="7672308" y="2441440"/>
                <a:ext cx="791243" cy="545865"/>
              </a:xfrm>
              <a:prstGeom prst="rect">
                <a:avLst/>
              </a:prstGeom>
              <a:solidFill>
                <a:srgbClr val="EE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grpSp>
            <p:nvGrpSpPr>
              <p:cNvPr id="31" name="Group 30">
                <a:extLst>
                  <a:ext uri="{FF2B5EF4-FFF2-40B4-BE49-F238E27FC236}">
                    <a16:creationId xmlns:a16="http://schemas.microsoft.com/office/drawing/2014/main" id="{5F003B5E-2701-4DD4-9978-5D4F9EE7B7F8}"/>
                  </a:ext>
                </a:extLst>
              </p:cNvPr>
              <p:cNvGrpSpPr/>
              <p:nvPr/>
            </p:nvGrpSpPr>
            <p:grpSpPr>
              <a:xfrm>
                <a:off x="7756563" y="2494123"/>
                <a:ext cx="233109" cy="241304"/>
                <a:chOff x="7651634" y="1843380"/>
                <a:chExt cx="891700" cy="891700"/>
              </a:xfrm>
            </p:grpSpPr>
            <p:pic>
              <p:nvPicPr>
                <p:cNvPr id="37" name="Picture 36">
                  <a:extLst>
                    <a:ext uri="{FF2B5EF4-FFF2-40B4-BE49-F238E27FC236}">
                      <a16:creationId xmlns:a16="http://schemas.microsoft.com/office/drawing/2014/main" id="{1E2F38D7-FBA7-4A37-9C12-C1CFCF7CD4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1634" y="1843380"/>
                  <a:ext cx="891700" cy="891700"/>
                </a:xfrm>
                <a:prstGeom prst="rect">
                  <a:avLst/>
                </a:prstGeom>
              </p:spPr>
            </p:pic>
            <p:sp>
              <p:nvSpPr>
                <p:cNvPr id="38" name="Oval 37">
                  <a:extLst>
                    <a:ext uri="{FF2B5EF4-FFF2-40B4-BE49-F238E27FC236}">
                      <a16:creationId xmlns:a16="http://schemas.microsoft.com/office/drawing/2014/main" id="{1090ABAC-1E75-438A-84C1-9163DC95FDF8}"/>
                    </a:ext>
                  </a:extLst>
                </p:cNvPr>
                <p:cNvSpPr/>
                <p:nvPr/>
              </p:nvSpPr>
              <p:spPr>
                <a:xfrm flipH="1">
                  <a:off x="8167488" y="2132470"/>
                  <a:ext cx="45719" cy="93123"/>
                </a:xfrm>
                <a:prstGeom prst="ellipse">
                  <a:avLst/>
                </a:prstGeom>
                <a:solidFill>
                  <a:srgbClr val="E4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sp>
              <p:nvSpPr>
                <p:cNvPr id="39" name="Oval 38">
                  <a:extLst>
                    <a:ext uri="{FF2B5EF4-FFF2-40B4-BE49-F238E27FC236}">
                      <a16:creationId xmlns:a16="http://schemas.microsoft.com/office/drawing/2014/main" id="{9F424254-4749-4384-A292-EA704DD9DDEE}"/>
                    </a:ext>
                  </a:extLst>
                </p:cNvPr>
                <p:cNvSpPr/>
                <p:nvPr/>
              </p:nvSpPr>
              <p:spPr>
                <a:xfrm flipH="1">
                  <a:off x="8005730" y="2131435"/>
                  <a:ext cx="45719" cy="93123"/>
                </a:xfrm>
                <a:prstGeom prst="ellipse">
                  <a:avLst/>
                </a:prstGeom>
                <a:solidFill>
                  <a:srgbClr val="E4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grpSp>
          <p:cxnSp>
            <p:nvCxnSpPr>
              <p:cNvPr id="32" name="Straight Connector 31">
                <a:extLst>
                  <a:ext uri="{FF2B5EF4-FFF2-40B4-BE49-F238E27FC236}">
                    <a16:creationId xmlns:a16="http://schemas.microsoft.com/office/drawing/2014/main" id="{887324EB-7568-4975-875B-ECE4F875444D}"/>
                  </a:ext>
                </a:extLst>
              </p:cNvPr>
              <p:cNvCxnSpPr>
                <a:cxnSpLocks/>
                <a:stCxn id="30" idx="0"/>
                <a:endCxn id="30" idx="2"/>
              </p:cNvCxnSpPr>
              <p:nvPr/>
            </p:nvCxnSpPr>
            <p:spPr>
              <a:xfrm>
                <a:off x="8067929" y="2441440"/>
                <a:ext cx="0" cy="545865"/>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descr="A close up of a logo&#10;&#10;Description automatically generated">
                <a:extLst>
                  <a:ext uri="{FF2B5EF4-FFF2-40B4-BE49-F238E27FC236}">
                    <a16:creationId xmlns:a16="http://schemas.microsoft.com/office/drawing/2014/main" id="{10C288E6-EBF3-45E1-B639-922F82D22C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1108" y="2737220"/>
                <a:ext cx="229020" cy="251601"/>
              </a:xfrm>
              <a:prstGeom prst="rect">
                <a:avLst/>
              </a:prstGeom>
            </p:spPr>
          </p:pic>
          <p:cxnSp>
            <p:nvCxnSpPr>
              <p:cNvPr id="34" name="Straight Connector 33">
                <a:extLst>
                  <a:ext uri="{FF2B5EF4-FFF2-40B4-BE49-F238E27FC236}">
                    <a16:creationId xmlns:a16="http://schemas.microsoft.com/office/drawing/2014/main" id="{320C26BF-B7EF-49BC-A4D7-99BB3FE4F3F8}"/>
                  </a:ext>
                </a:extLst>
              </p:cNvPr>
              <p:cNvCxnSpPr>
                <a:cxnSpLocks/>
              </p:cNvCxnSpPr>
              <p:nvPr/>
            </p:nvCxnSpPr>
            <p:spPr>
              <a:xfrm>
                <a:off x="7672308" y="2737142"/>
                <a:ext cx="791248" cy="0"/>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descr="A picture containing light&#10;&#10;Description automatically generated">
                <a:extLst>
                  <a:ext uri="{FF2B5EF4-FFF2-40B4-BE49-F238E27FC236}">
                    <a16:creationId xmlns:a16="http://schemas.microsoft.com/office/drawing/2014/main" id="{1738D7D0-B59E-4249-87A9-842B324319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6563" y="2741821"/>
                <a:ext cx="223452" cy="245484"/>
              </a:xfrm>
              <a:prstGeom prst="rect">
                <a:avLst/>
              </a:prstGeom>
            </p:spPr>
          </p:pic>
          <p:pic>
            <p:nvPicPr>
              <p:cNvPr id="36" name="Picture 35">
                <a:extLst>
                  <a:ext uri="{FF2B5EF4-FFF2-40B4-BE49-F238E27FC236}">
                    <a16:creationId xmlns:a16="http://schemas.microsoft.com/office/drawing/2014/main" id="{664CD3C3-B823-4F11-89BB-9C588BDE9C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5849" y="2490193"/>
                <a:ext cx="223320" cy="245339"/>
              </a:xfrm>
              <a:prstGeom prst="rect">
                <a:avLst/>
              </a:prstGeom>
            </p:spPr>
          </p:pic>
        </p:grpSp>
        <p:grpSp>
          <p:nvGrpSpPr>
            <p:cNvPr id="18" name="Group 17">
              <a:extLst>
                <a:ext uri="{FF2B5EF4-FFF2-40B4-BE49-F238E27FC236}">
                  <a16:creationId xmlns:a16="http://schemas.microsoft.com/office/drawing/2014/main" id="{2FC55B45-4158-4A66-989E-81D522E10B51}"/>
                </a:ext>
              </a:extLst>
            </p:cNvPr>
            <p:cNvGrpSpPr/>
            <p:nvPr/>
          </p:nvGrpSpPr>
          <p:grpSpPr>
            <a:xfrm>
              <a:off x="6993734" y="3628094"/>
              <a:ext cx="791248" cy="547381"/>
              <a:chOff x="7672308" y="2441440"/>
              <a:chExt cx="791248" cy="547381"/>
            </a:xfrm>
          </p:grpSpPr>
          <p:sp>
            <p:nvSpPr>
              <p:cNvPr id="20" name="Rectangle 19">
                <a:extLst>
                  <a:ext uri="{FF2B5EF4-FFF2-40B4-BE49-F238E27FC236}">
                    <a16:creationId xmlns:a16="http://schemas.microsoft.com/office/drawing/2014/main" id="{63160864-A9D5-48A5-A9A2-587D1DDF5814}"/>
                  </a:ext>
                </a:extLst>
              </p:cNvPr>
              <p:cNvSpPr/>
              <p:nvPr/>
            </p:nvSpPr>
            <p:spPr>
              <a:xfrm>
                <a:off x="7672308" y="2441440"/>
                <a:ext cx="791243" cy="545865"/>
              </a:xfrm>
              <a:prstGeom prst="rect">
                <a:avLst/>
              </a:prstGeom>
              <a:solidFill>
                <a:srgbClr val="EEF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grpSp>
            <p:nvGrpSpPr>
              <p:cNvPr id="21" name="Group 20">
                <a:extLst>
                  <a:ext uri="{FF2B5EF4-FFF2-40B4-BE49-F238E27FC236}">
                    <a16:creationId xmlns:a16="http://schemas.microsoft.com/office/drawing/2014/main" id="{D4292BA4-9890-41CC-8A9B-E65B5B2B8F4E}"/>
                  </a:ext>
                </a:extLst>
              </p:cNvPr>
              <p:cNvGrpSpPr/>
              <p:nvPr/>
            </p:nvGrpSpPr>
            <p:grpSpPr>
              <a:xfrm>
                <a:off x="7756563" y="2494123"/>
                <a:ext cx="233109" cy="241304"/>
                <a:chOff x="7651634" y="1843380"/>
                <a:chExt cx="891700" cy="891700"/>
              </a:xfrm>
            </p:grpSpPr>
            <p:pic>
              <p:nvPicPr>
                <p:cNvPr id="27" name="Picture 26">
                  <a:extLst>
                    <a:ext uri="{FF2B5EF4-FFF2-40B4-BE49-F238E27FC236}">
                      <a16:creationId xmlns:a16="http://schemas.microsoft.com/office/drawing/2014/main" id="{4A68FA4D-551C-4E78-AA60-141CC17335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1634" y="1843380"/>
                  <a:ext cx="891700" cy="891700"/>
                </a:xfrm>
                <a:prstGeom prst="rect">
                  <a:avLst/>
                </a:prstGeom>
              </p:spPr>
            </p:pic>
            <p:sp>
              <p:nvSpPr>
                <p:cNvPr id="28" name="Oval 27">
                  <a:extLst>
                    <a:ext uri="{FF2B5EF4-FFF2-40B4-BE49-F238E27FC236}">
                      <a16:creationId xmlns:a16="http://schemas.microsoft.com/office/drawing/2014/main" id="{B779299E-FB0F-4D6E-B249-497FAFA6FD1A}"/>
                    </a:ext>
                  </a:extLst>
                </p:cNvPr>
                <p:cNvSpPr/>
                <p:nvPr/>
              </p:nvSpPr>
              <p:spPr>
                <a:xfrm flipH="1">
                  <a:off x="8167488" y="2132470"/>
                  <a:ext cx="45719" cy="93123"/>
                </a:xfrm>
                <a:prstGeom prst="ellipse">
                  <a:avLst/>
                </a:prstGeom>
                <a:solidFill>
                  <a:srgbClr val="E4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sp>
              <p:nvSpPr>
                <p:cNvPr id="29" name="Oval 28">
                  <a:extLst>
                    <a:ext uri="{FF2B5EF4-FFF2-40B4-BE49-F238E27FC236}">
                      <a16:creationId xmlns:a16="http://schemas.microsoft.com/office/drawing/2014/main" id="{64DC0F09-BDBD-4FCF-A3D5-8FE37CEA59A5}"/>
                    </a:ext>
                  </a:extLst>
                </p:cNvPr>
                <p:cNvSpPr/>
                <p:nvPr/>
              </p:nvSpPr>
              <p:spPr>
                <a:xfrm flipH="1">
                  <a:off x="8005730" y="2131435"/>
                  <a:ext cx="45719" cy="93123"/>
                </a:xfrm>
                <a:prstGeom prst="ellipse">
                  <a:avLst/>
                </a:prstGeom>
                <a:solidFill>
                  <a:srgbClr val="E4E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grpSp>
          <p:cxnSp>
            <p:nvCxnSpPr>
              <p:cNvPr id="22" name="Straight Connector 21">
                <a:extLst>
                  <a:ext uri="{FF2B5EF4-FFF2-40B4-BE49-F238E27FC236}">
                    <a16:creationId xmlns:a16="http://schemas.microsoft.com/office/drawing/2014/main" id="{ECE69894-8D7F-45B9-8EC2-1AAABE4D5FEE}"/>
                  </a:ext>
                </a:extLst>
              </p:cNvPr>
              <p:cNvCxnSpPr>
                <a:cxnSpLocks/>
                <a:stCxn id="20" idx="0"/>
                <a:endCxn id="20" idx="2"/>
              </p:cNvCxnSpPr>
              <p:nvPr/>
            </p:nvCxnSpPr>
            <p:spPr>
              <a:xfrm>
                <a:off x="8067929" y="2441440"/>
                <a:ext cx="0" cy="545865"/>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descr="A close up of a logo&#10;&#10;Description automatically generated">
                <a:extLst>
                  <a:ext uri="{FF2B5EF4-FFF2-40B4-BE49-F238E27FC236}">
                    <a16:creationId xmlns:a16="http://schemas.microsoft.com/office/drawing/2014/main" id="{8874383A-DCE1-464D-AEF0-AB73EEA93E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1108" y="2737220"/>
                <a:ext cx="229020" cy="251601"/>
              </a:xfrm>
              <a:prstGeom prst="rect">
                <a:avLst/>
              </a:prstGeom>
            </p:spPr>
          </p:pic>
          <p:cxnSp>
            <p:nvCxnSpPr>
              <p:cNvPr id="24" name="Straight Connector 23">
                <a:extLst>
                  <a:ext uri="{FF2B5EF4-FFF2-40B4-BE49-F238E27FC236}">
                    <a16:creationId xmlns:a16="http://schemas.microsoft.com/office/drawing/2014/main" id="{7D49016E-8A09-4EFB-B728-ECEA0C9D0C69}"/>
                  </a:ext>
                </a:extLst>
              </p:cNvPr>
              <p:cNvCxnSpPr>
                <a:cxnSpLocks/>
              </p:cNvCxnSpPr>
              <p:nvPr/>
            </p:nvCxnSpPr>
            <p:spPr>
              <a:xfrm>
                <a:off x="7672308" y="2737142"/>
                <a:ext cx="791248" cy="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descr="A picture containing light&#10;&#10;Description automatically generated">
                <a:extLst>
                  <a:ext uri="{FF2B5EF4-FFF2-40B4-BE49-F238E27FC236}">
                    <a16:creationId xmlns:a16="http://schemas.microsoft.com/office/drawing/2014/main" id="{5228F2BB-4D72-4391-8CA1-245906461F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6563" y="2741821"/>
                <a:ext cx="223452" cy="245484"/>
              </a:xfrm>
              <a:prstGeom prst="rect">
                <a:avLst/>
              </a:prstGeom>
            </p:spPr>
          </p:pic>
          <p:pic>
            <p:nvPicPr>
              <p:cNvPr id="26" name="Picture 25">
                <a:extLst>
                  <a:ext uri="{FF2B5EF4-FFF2-40B4-BE49-F238E27FC236}">
                    <a16:creationId xmlns:a16="http://schemas.microsoft.com/office/drawing/2014/main" id="{D50E3F2C-9516-41C6-A037-29E33E4682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5849" y="2490193"/>
                <a:ext cx="223320" cy="245339"/>
              </a:xfrm>
              <a:prstGeom prst="rect">
                <a:avLst/>
              </a:prstGeom>
            </p:spPr>
          </p:pic>
        </p:grpSp>
        <p:sp>
          <p:nvSpPr>
            <p:cNvPr id="19" name="Isosceles Triangle 18">
              <a:extLst>
                <a:ext uri="{FF2B5EF4-FFF2-40B4-BE49-F238E27FC236}">
                  <a16:creationId xmlns:a16="http://schemas.microsoft.com/office/drawing/2014/main" id="{59E91F15-AB23-414C-824C-8398C6A5E056}"/>
                </a:ext>
              </a:extLst>
            </p:cNvPr>
            <p:cNvSpPr/>
            <p:nvPr/>
          </p:nvSpPr>
          <p:spPr>
            <a:xfrm rot="10800000">
              <a:off x="7226051" y="3172648"/>
              <a:ext cx="334265" cy="285908"/>
            </a:xfrm>
            <a:prstGeom prst="triangl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grpSp>
      <p:sp>
        <p:nvSpPr>
          <p:cNvPr id="50" name="Rectangle 49">
            <a:extLst>
              <a:ext uri="{FF2B5EF4-FFF2-40B4-BE49-F238E27FC236}">
                <a16:creationId xmlns:a16="http://schemas.microsoft.com/office/drawing/2014/main" id="{8C37D1DE-CC18-4B98-9C97-0B3EBD976C77}"/>
              </a:ext>
            </a:extLst>
          </p:cNvPr>
          <p:cNvSpPr/>
          <p:nvPr/>
        </p:nvSpPr>
        <p:spPr>
          <a:xfrm>
            <a:off x="663416" y="4388920"/>
            <a:ext cx="2863833" cy="843372"/>
          </a:xfrm>
          <a:prstGeom prst="rect">
            <a:avLst/>
          </a:prstGeom>
        </p:spPr>
        <p:txBody>
          <a:bodyPr wrap="square" lIns="121920" tIns="60960" rIns="121920" bIns="60960" anchor="t">
            <a:spAutoFit/>
          </a:bodyPr>
          <a:lstStyle/>
          <a:p>
            <a:pPr algn="ctr">
              <a:lnSpc>
                <a:spcPct val="115000"/>
              </a:lnSpc>
              <a:spcAft>
                <a:spcPts val="800"/>
              </a:spcAft>
            </a:pPr>
            <a:r>
              <a:rPr lang="en-GB" sz="2133" b="1">
                <a:solidFill>
                  <a:schemeClr val="accent5"/>
                </a:solidFill>
                <a:latin typeface="Century Gothic"/>
                <a:ea typeface="Calibri" panose="020F0502020204030204" pitchFamily="34" charset="0"/>
                <a:cs typeface="Times New Roman"/>
              </a:rPr>
              <a:t>Virtual callouts and chat box</a:t>
            </a:r>
          </a:p>
        </p:txBody>
      </p:sp>
      <p:grpSp>
        <p:nvGrpSpPr>
          <p:cNvPr id="51" name="Group 50">
            <a:extLst>
              <a:ext uri="{FF2B5EF4-FFF2-40B4-BE49-F238E27FC236}">
                <a16:creationId xmlns:a16="http://schemas.microsoft.com/office/drawing/2014/main" id="{87F13120-F45E-4564-8DB2-25AE0BE0614A}"/>
              </a:ext>
            </a:extLst>
          </p:cNvPr>
          <p:cNvGrpSpPr/>
          <p:nvPr/>
        </p:nvGrpSpPr>
        <p:grpSpPr>
          <a:xfrm>
            <a:off x="1110541" y="2056669"/>
            <a:ext cx="2265528" cy="2035142"/>
            <a:chOff x="667190" y="2558414"/>
            <a:chExt cx="1936618" cy="1763655"/>
          </a:xfrm>
        </p:grpSpPr>
        <p:pic>
          <p:nvPicPr>
            <p:cNvPr id="52" name="Graphic 51">
              <a:extLst>
                <a:ext uri="{FF2B5EF4-FFF2-40B4-BE49-F238E27FC236}">
                  <a16:creationId xmlns:a16="http://schemas.microsoft.com/office/drawing/2014/main" id="{44698BD1-A7B2-46C4-8CA8-6F7CBD41103F}"/>
                </a:ext>
              </a:extLst>
            </p:cNvPr>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667190" y="2558414"/>
              <a:ext cx="1936618" cy="1763655"/>
            </a:xfrm>
            <a:prstGeom prst="rect">
              <a:avLst/>
            </a:prstGeom>
          </p:spPr>
        </p:pic>
        <p:grpSp>
          <p:nvGrpSpPr>
            <p:cNvPr id="53" name="Group 52">
              <a:extLst>
                <a:ext uri="{FF2B5EF4-FFF2-40B4-BE49-F238E27FC236}">
                  <a16:creationId xmlns:a16="http://schemas.microsoft.com/office/drawing/2014/main" id="{769C6C84-78D8-4680-8EBD-34D9EE72E5EF}"/>
                </a:ext>
              </a:extLst>
            </p:cNvPr>
            <p:cNvGrpSpPr/>
            <p:nvPr/>
          </p:nvGrpSpPr>
          <p:grpSpPr>
            <a:xfrm>
              <a:off x="763872" y="2683540"/>
              <a:ext cx="1702882" cy="1017097"/>
              <a:chOff x="966219" y="2769402"/>
              <a:chExt cx="1391734" cy="1037542"/>
            </a:xfrm>
          </p:grpSpPr>
          <p:grpSp>
            <p:nvGrpSpPr>
              <p:cNvPr id="54" name="Group 53">
                <a:extLst>
                  <a:ext uri="{FF2B5EF4-FFF2-40B4-BE49-F238E27FC236}">
                    <a16:creationId xmlns:a16="http://schemas.microsoft.com/office/drawing/2014/main" id="{DE7F938F-1911-4AD9-A7B1-E69E08D3B885}"/>
                  </a:ext>
                </a:extLst>
              </p:cNvPr>
              <p:cNvGrpSpPr/>
              <p:nvPr/>
            </p:nvGrpSpPr>
            <p:grpSpPr>
              <a:xfrm>
                <a:off x="966219" y="2769402"/>
                <a:ext cx="1391733" cy="1037542"/>
                <a:chOff x="966219" y="2769402"/>
                <a:chExt cx="1391733" cy="1037542"/>
              </a:xfrm>
            </p:grpSpPr>
            <p:sp>
              <p:nvSpPr>
                <p:cNvPr id="60" name="Rectangle 59">
                  <a:extLst>
                    <a:ext uri="{FF2B5EF4-FFF2-40B4-BE49-F238E27FC236}">
                      <a16:creationId xmlns:a16="http://schemas.microsoft.com/office/drawing/2014/main" id="{2B62CDB3-130B-4C71-8A1C-9DF690608EDD}"/>
                    </a:ext>
                  </a:extLst>
                </p:cNvPr>
                <p:cNvSpPr/>
                <p:nvPr/>
              </p:nvSpPr>
              <p:spPr>
                <a:xfrm>
                  <a:off x="966219" y="2769402"/>
                  <a:ext cx="1391733" cy="10375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pic>
              <p:nvPicPr>
                <p:cNvPr id="61" name="Picture 60" descr="A close up of a logo&#10;&#10;Description automatically generated">
                  <a:extLst>
                    <a:ext uri="{FF2B5EF4-FFF2-40B4-BE49-F238E27FC236}">
                      <a16:creationId xmlns:a16="http://schemas.microsoft.com/office/drawing/2014/main" id="{5A4EDBEE-38BF-4E43-9F4E-7103123B2F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1019" y="2904097"/>
                  <a:ext cx="647763" cy="830697"/>
                </a:xfrm>
                <a:prstGeom prst="rect">
                  <a:avLst/>
                </a:prstGeom>
                <a:ln>
                  <a:noFill/>
                </a:ln>
              </p:spPr>
            </p:pic>
          </p:grpSp>
          <p:sp>
            <p:nvSpPr>
              <p:cNvPr id="55" name="Rectangle 54">
                <a:extLst>
                  <a:ext uri="{FF2B5EF4-FFF2-40B4-BE49-F238E27FC236}">
                    <a16:creationId xmlns:a16="http://schemas.microsoft.com/office/drawing/2014/main" id="{00901CD9-1BED-47D7-8386-7E296C336FB5}"/>
                  </a:ext>
                </a:extLst>
              </p:cNvPr>
              <p:cNvSpPr/>
              <p:nvPr/>
            </p:nvSpPr>
            <p:spPr>
              <a:xfrm>
                <a:off x="1989975" y="2769402"/>
                <a:ext cx="367978" cy="103754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sp>
            <p:nvSpPr>
              <p:cNvPr id="56" name="Speech Bubble: Rectangle 55">
                <a:extLst>
                  <a:ext uri="{FF2B5EF4-FFF2-40B4-BE49-F238E27FC236}">
                    <a16:creationId xmlns:a16="http://schemas.microsoft.com/office/drawing/2014/main" id="{F1E00F35-B264-4586-B4C0-C8BFAD18584E}"/>
                  </a:ext>
                </a:extLst>
              </p:cNvPr>
              <p:cNvSpPr/>
              <p:nvPr/>
            </p:nvSpPr>
            <p:spPr>
              <a:xfrm>
                <a:off x="2049846" y="2842892"/>
                <a:ext cx="247835" cy="226587"/>
              </a:xfrm>
              <a:prstGeom prst="wedgeRectCallout">
                <a:avLst/>
              </a:prstGeom>
              <a:solidFill>
                <a:schemeClr val="accent5"/>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sp>
            <p:nvSpPr>
              <p:cNvPr id="57" name="Speech Bubble: Rectangle 56">
                <a:extLst>
                  <a:ext uri="{FF2B5EF4-FFF2-40B4-BE49-F238E27FC236}">
                    <a16:creationId xmlns:a16="http://schemas.microsoft.com/office/drawing/2014/main" id="{3AE4EFB8-F7DC-41F7-8705-A588FF78124F}"/>
                  </a:ext>
                </a:extLst>
              </p:cNvPr>
              <p:cNvSpPr/>
              <p:nvPr/>
            </p:nvSpPr>
            <p:spPr>
              <a:xfrm flipH="1">
                <a:off x="2056655" y="3131980"/>
                <a:ext cx="247607" cy="122209"/>
              </a:xfrm>
              <a:prstGeom prst="wedgeRectCallou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sp>
            <p:nvSpPr>
              <p:cNvPr id="58" name="Speech Bubble: Rectangle 57">
                <a:extLst>
                  <a:ext uri="{FF2B5EF4-FFF2-40B4-BE49-F238E27FC236}">
                    <a16:creationId xmlns:a16="http://schemas.microsoft.com/office/drawing/2014/main" id="{F6D1FFAB-A233-42DB-842B-186581347F6F}"/>
                  </a:ext>
                </a:extLst>
              </p:cNvPr>
              <p:cNvSpPr/>
              <p:nvPr/>
            </p:nvSpPr>
            <p:spPr>
              <a:xfrm>
                <a:off x="2049846" y="3342032"/>
                <a:ext cx="247835" cy="203056"/>
              </a:xfrm>
              <a:prstGeom prst="wedgeRectCallout">
                <a:avLst/>
              </a:prstGeom>
              <a:solidFill>
                <a:schemeClr val="accent5"/>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sp>
            <p:nvSpPr>
              <p:cNvPr id="59" name="Speech Bubble: Rectangle 58">
                <a:extLst>
                  <a:ext uri="{FF2B5EF4-FFF2-40B4-BE49-F238E27FC236}">
                    <a16:creationId xmlns:a16="http://schemas.microsoft.com/office/drawing/2014/main" id="{900ADA96-60AC-4080-A771-F4C4EBD5F35F}"/>
                  </a:ext>
                </a:extLst>
              </p:cNvPr>
              <p:cNvSpPr/>
              <p:nvPr/>
            </p:nvSpPr>
            <p:spPr>
              <a:xfrm flipH="1">
                <a:off x="2049958" y="3612630"/>
                <a:ext cx="247607" cy="122209"/>
              </a:xfrm>
              <a:prstGeom prst="wedgeRectCallou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grpSp>
      </p:grpSp>
      <p:grpSp>
        <p:nvGrpSpPr>
          <p:cNvPr id="62" name="Group 61">
            <a:extLst>
              <a:ext uri="{FF2B5EF4-FFF2-40B4-BE49-F238E27FC236}">
                <a16:creationId xmlns:a16="http://schemas.microsoft.com/office/drawing/2014/main" id="{B2CDD944-B2B2-5744-8082-6CC3AE357F98}"/>
              </a:ext>
            </a:extLst>
          </p:cNvPr>
          <p:cNvGrpSpPr/>
          <p:nvPr/>
        </p:nvGrpSpPr>
        <p:grpSpPr>
          <a:xfrm>
            <a:off x="8515308" y="2096090"/>
            <a:ext cx="2265528" cy="2035142"/>
            <a:chOff x="667190" y="2558414"/>
            <a:chExt cx="1936618" cy="1763655"/>
          </a:xfrm>
        </p:grpSpPr>
        <p:pic>
          <p:nvPicPr>
            <p:cNvPr id="63" name="Graphic 62">
              <a:extLst>
                <a:ext uri="{FF2B5EF4-FFF2-40B4-BE49-F238E27FC236}">
                  <a16:creationId xmlns:a16="http://schemas.microsoft.com/office/drawing/2014/main" id="{A63983D1-21B1-9B4E-B376-CB6A01ADEA2F}"/>
                </a:ext>
              </a:extLst>
            </p:cNvPr>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667190" y="2558414"/>
              <a:ext cx="1936618" cy="1763655"/>
            </a:xfrm>
            <a:prstGeom prst="rect">
              <a:avLst/>
            </a:prstGeom>
          </p:spPr>
        </p:pic>
        <p:grpSp>
          <p:nvGrpSpPr>
            <p:cNvPr id="64" name="Group 63">
              <a:extLst>
                <a:ext uri="{FF2B5EF4-FFF2-40B4-BE49-F238E27FC236}">
                  <a16:creationId xmlns:a16="http://schemas.microsoft.com/office/drawing/2014/main" id="{634E6D50-3931-B445-8EFA-8619165B07FC}"/>
                </a:ext>
              </a:extLst>
            </p:cNvPr>
            <p:cNvGrpSpPr/>
            <p:nvPr/>
          </p:nvGrpSpPr>
          <p:grpSpPr>
            <a:xfrm>
              <a:off x="763872" y="2683540"/>
              <a:ext cx="1702882" cy="1017097"/>
              <a:chOff x="966219" y="2769402"/>
              <a:chExt cx="1391734" cy="1037542"/>
            </a:xfrm>
          </p:grpSpPr>
          <p:grpSp>
            <p:nvGrpSpPr>
              <p:cNvPr id="65" name="Group 64">
                <a:extLst>
                  <a:ext uri="{FF2B5EF4-FFF2-40B4-BE49-F238E27FC236}">
                    <a16:creationId xmlns:a16="http://schemas.microsoft.com/office/drawing/2014/main" id="{18B77F96-F574-294C-9646-FAD267155B95}"/>
                  </a:ext>
                </a:extLst>
              </p:cNvPr>
              <p:cNvGrpSpPr/>
              <p:nvPr/>
            </p:nvGrpSpPr>
            <p:grpSpPr>
              <a:xfrm>
                <a:off x="966219" y="2769402"/>
                <a:ext cx="1391733" cy="1037542"/>
                <a:chOff x="966219" y="2769402"/>
                <a:chExt cx="1391733" cy="1037542"/>
              </a:xfrm>
            </p:grpSpPr>
            <p:sp>
              <p:nvSpPr>
                <p:cNvPr id="71" name="Rectangle 70">
                  <a:extLst>
                    <a:ext uri="{FF2B5EF4-FFF2-40B4-BE49-F238E27FC236}">
                      <a16:creationId xmlns:a16="http://schemas.microsoft.com/office/drawing/2014/main" id="{A80E60A0-29A0-A940-8536-4F7C627DB64C}"/>
                    </a:ext>
                  </a:extLst>
                </p:cNvPr>
                <p:cNvSpPr/>
                <p:nvPr/>
              </p:nvSpPr>
              <p:spPr>
                <a:xfrm>
                  <a:off x="966219" y="2769402"/>
                  <a:ext cx="1391733" cy="10375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pic>
              <p:nvPicPr>
                <p:cNvPr id="72" name="Picture 71" descr="A close up of a logo&#10;&#10;Description automatically generated">
                  <a:extLst>
                    <a:ext uri="{FF2B5EF4-FFF2-40B4-BE49-F238E27FC236}">
                      <a16:creationId xmlns:a16="http://schemas.microsoft.com/office/drawing/2014/main" id="{D994042D-35CD-3B42-8768-8D35060FED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1019" y="2904097"/>
                  <a:ext cx="647763" cy="830697"/>
                </a:xfrm>
                <a:prstGeom prst="rect">
                  <a:avLst/>
                </a:prstGeom>
                <a:ln>
                  <a:noFill/>
                </a:ln>
              </p:spPr>
            </p:pic>
          </p:grpSp>
          <p:sp>
            <p:nvSpPr>
              <p:cNvPr id="66" name="Rectangle 65">
                <a:extLst>
                  <a:ext uri="{FF2B5EF4-FFF2-40B4-BE49-F238E27FC236}">
                    <a16:creationId xmlns:a16="http://schemas.microsoft.com/office/drawing/2014/main" id="{7D251BDE-8FE4-0A41-9845-7B2799B1B027}"/>
                  </a:ext>
                </a:extLst>
              </p:cNvPr>
              <p:cNvSpPr/>
              <p:nvPr/>
            </p:nvSpPr>
            <p:spPr>
              <a:xfrm>
                <a:off x="1989975" y="2769402"/>
                <a:ext cx="367978" cy="103754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sp>
            <p:nvSpPr>
              <p:cNvPr id="67" name="Speech Bubble: Rectangle 55">
                <a:extLst>
                  <a:ext uri="{FF2B5EF4-FFF2-40B4-BE49-F238E27FC236}">
                    <a16:creationId xmlns:a16="http://schemas.microsoft.com/office/drawing/2014/main" id="{3570BFE8-069C-DC46-AF00-FC40028795D9}"/>
                  </a:ext>
                </a:extLst>
              </p:cNvPr>
              <p:cNvSpPr/>
              <p:nvPr/>
            </p:nvSpPr>
            <p:spPr>
              <a:xfrm>
                <a:off x="2049846" y="2842892"/>
                <a:ext cx="247835" cy="226587"/>
              </a:xfrm>
              <a:prstGeom prst="wedgeRectCallout">
                <a:avLst/>
              </a:prstGeom>
              <a:solidFill>
                <a:schemeClr val="accent5"/>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sp>
            <p:nvSpPr>
              <p:cNvPr id="68" name="Speech Bubble: Rectangle 56">
                <a:extLst>
                  <a:ext uri="{FF2B5EF4-FFF2-40B4-BE49-F238E27FC236}">
                    <a16:creationId xmlns:a16="http://schemas.microsoft.com/office/drawing/2014/main" id="{AB9BEC07-5A0F-E54B-A37F-764E58593A77}"/>
                  </a:ext>
                </a:extLst>
              </p:cNvPr>
              <p:cNvSpPr/>
              <p:nvPr/>
            </p:nvSpPr>
            <p:spPr>
              <a:xfrm flipH="1">
                <a:off x="2056655" y="3131980"/>
                <a:ext cx="247607" cy="122209"/>
              </a:xfrm>
              <a:prstGeom prst="wedgeRectCallou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sp>
            <p:nvSpPr>
              <p:cNvPr id="69" name="Speech Bubble: Rectangle 57">
                <a:extLst>
                  <a:ext uri="{FF2B5EF4-FFF2-40B4-BE49-F238E27FC236}">
                    <a16:creationId xmlns:a16="http://schemas.microsoft.com/office/drawing/2014/main" id="{2FA75126-96C1-6A42-8399-B762857200FF}"/>
                  </a:ext>
                </a:extLst>
              </p:cNvPr>
              <p:cNvSpPr/>
              <p:nvPr/>
            </p:nvSpPr>
            <p:spPr>
              <a:xfrm>
                <a:off x="2049846" y="3342032"/>
                <a:ext cx="247835" cy="203056"/>
              </a:xfrm>
              <a:prstGeom prst="wedgeRectCallout">
                <a:avLst/>
              </a:prstGeom>
              <a:solidFill>
                <a:schemeClr val="accent5"/>
              </a:solidFill>
              <a:ln w="127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sp>
            <p:nvSpPr>
              <p:cNvPr id="70" name="Speech Bubble: Rectangle 58">
                <a:extLst>
                  <a:ext uri="{FF2B5EF4-FFF2-40B4-BE49-F238E27FC236}">
                    <a16:creationId xmlns:a16="http://schemas.microsoft.com/office/drawing/2014/main" id="{E9F8BDD4-E452-4448-BE7B-D9B1E698779B}"/>
                  </a:ext>
                </a:extLst>
              </p:cNvPr>
              <p:cNvSpPr/>
              <p:nvPr/>
            </p:nvSpPr>
            <p:spPr>
              <a:xfrm flipH="1">
                <a:off x="2049958" y="3612630"/>
                <a:ext cx="247607" cy="122209"/>
              </a:xfrm>
              <a:prstGeom prst="wedgeRectCallout">
                <a:avLst/>
              </a:prstGeom>
              <a:solidFill>
                <a:schemeClr val="accent2"/>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a:p>
            </p:txBody>
          </p:sp>
        </p:grpSp>
      </p:grpSp>
      <p:sp>
        <p:nvSpPr>
          <p:cNvPr id="73" name="Rectangle 72">
            <a:extLst>
              <a:ext uri="{FF2B5EF4-FFF2-40B4-BE49-F238E27FC236}">
                <a16:creationId xmlns:a16="http://schemas.microsoft.com/office/drawing/2014/main" id="{7502CF95-5A2C-4E48-91D8-92EE12C81E59}"/>
              </a:ext>
            </a:extLst>
          </p:cNvPr>
          <p:cNvSpPr/>
          <p:nvPr/>
        </p:nvSpPr>
        <p:spPr>
          <a:xfrm>
            <a:off x="8192540" y="4541379"/>
            <a:ext cx="2863833" cy="853247"/>
          </a:xfrm>
          <a:prstGeom prst="rect">
            <a:avLst/>
          </a:prstGeom>
        </p:spPr>
        <p:txBody>
          <a:bodyPr wrap="square" lIns="121920" tIns="60960" rIns="121920" bIns="60960" anchor="t">
            <a:spAutoFit/>
          </a:bodyPr>
          <a:lstStyle/>
          <a:p>
            <a:pPr algn="ctr">
              <a:lnSpc>
                <a:spcPct val="115000"/>
              </a:lnSpc>
              <a:spcAft>
                <a:spcPts val="800"/>
              </a:spcAft>
            </a:pPr>
            <a:r>
              <a:rPr lang="en-GB" sz="2133" b="1">
                <a:solidFill>
                  <a:schemeClr val="accent5"/>
                </a:solidFill>
                <a:latin typeface="Century Gothic"/>
                <a:ea typeface="Calibri" panose="020F0502020204030204" pitchFamily="34" charset="0"/>
                <a:cs typeface="Times New Roman"/>
              </a:rPr>
              <a:t>Sharing ideas in </a:t>
            </a:r>
            <a:r>
              <a:rPr lang="en-GB" sz="2133" b="1" err="1">
                <a:solidFill>
                  <a:schemeClr val="accent5"/>
                </a:solidFill>
                <a:latin typeface="Century Gothic"/>
                <a:ea typeface="Calibri" panose="020F0502020204030204" pitchFamily="34" charset="0"/>
                <a:cs typeface="Times New Roman"/>
              </a:rPr>
              <a:t>Jamboards</a:t>
            </a:r>
            <a:endParaRPr lang="en-GB" sz="2133" b="1">
              <a:solidFill>
                <a:schemeClr val="accent5"/>
              </a:solidFill>
              <a:latin typeface="Calibri"/>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3D982881-297E-1546-92EE-3831294F9A51}"/>
              </a:ext>
            </a:extLst>
          </p:cNvPr>
          <p:cNvSpPr/>
          <p:nvPr/>
        </p:nvSpPr>
        <p:spPr>
          <a:xfrm>
            <a:off x="8628410" y="2221765"/>
            <a:ext cx="1992094" cy="1192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oogle Jamboard License - Krouli">
            <a:extLst>
              <a:ext uri="{FF2B5EF4-FFF2-40B4-BE49-F238E27FC236}">
                <a16:creationId xmlns:a16="http://schemas.microsoft.com/office/drawing/2014/main" id="{78BFE099-C107-7740-A00F-F5EE94D1E0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58840" y="2287220"/>
            <a:ext cx="942435" cy="1002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780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2BFEE765-E12C-40F6-B91E-C0A502BF6CB9}"/>
              </a:ext>
            </a:extLst>
          </p:cNvPr>
          <p:cNvPicPr>
            <a:picLocks noChangeAspect="1"/>
          </p:cNvPicPr>
          <p:nvPr/>
        </p:nvPicPr>
        <p:blipFill>
          <a:blip r:embed="rId3"/>
          <a:stretch>
            <a:fillRect/>
          </a:stretch>
        </p:blipFill>
        <p:spPr>
          <a:xfrm>
            <a:off x="3979480" y="2931886"/>
            <a:ext cx="7608321" cy="3926114"/>
          </a:xfrm>
          <a:prstGeom prst="rect">
            <a:avLst/>
          </a:prstGeom>
        </p:spPr>
      </p:pic>
      <p:sp>
        <p:nvSpPr>
          <p:cNvPr id="9" name="Cloud Callout 12">
            <a:extLst>
              <a:ext uri="{FF2B5EF4-FFF2-40B4-BE49-F238E27FC236}">
                <a16:creationId xmlns:a16="http://schemas.microsoft.com/office/drawing/2014/main" id="{FA306C7C-94DA-45ED-9E44-4B6DBDF23265}"/>
              </a:ext>
            </a:extLst>
          </p:cNvPr>
          <p:cNvSpPr/>
          <p:nvPr/>
        </p:nvSpPr>
        <p:spPr>
          <a:xfrm rot="20820000" flipH="1">
            <a:off x="238447" y="287882"/>
            <a:ext cx="4365864" cy="3419154"/>
          </a:xfrm>
          <a:prstGeom prst="cloudCallout">
            <a:avLst>
              <a:gd name="adj1" fmla="val -29386"/>
              <a:gd name="adj2" fmla="val 88586"/>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A7EB26-1D89-43FD-8B1C-C09A4C5E0E01}"/>
              </a:ext>
            </a:extLst>
          </p:cNvPr>
          <p:cNvSpPr/>
          <p:nvPr/>
        </p:nvSpPr>
        <p:spPr>
          <a:xfrm>
            <a:off x="414359" y="1181852"/>
            <a:ext cx="3758857" cy="1631216"/>
          </a:xfrm>
          <a:prstGeom prst="rect">
            <a:avLst/>
          </a:prstGeom>
        </p:spPr>
        <p:txBody>
          <a:bodyPr wrap="square" lIns="91440" tIns="45720" rIns="91440" bIns="45720" anchor="t">
            <a:spAutoFit/>
          </a:bodyPr>
          <a:lstStyle/>
          <a:p>
            <a:pPr algn="ctr">
              <a:spcBef>
                <a:spcPts val="40"/>
              </a:spcBef>
            </a:pPr>
            <a:r>
              <a:rPr lang="en-GB" sz="2400" b="1">
                <a:solidFill>
                  <a:schemeClr val="bg2"/>
                </a:solidFill>
                <a:ea typeface="Century Gothic Pro"/>
                <a:cs typeface="Apple Chancery"/>
              </a:rPr>
              <a:t>Open the survey link in the chat box to tell us about your experience</a:t>
            </a:r>
            <a:endParaRPr lang="en-GB" sz="2400">
              <a:solidFill>
                <a:schemeClr val="bg2"/>
              </a:solidFill>
            </a:endParaRPr>
          </a:p>
          <a:p>
            <a:pPr algn="ctr">
              <a:spcBef>
                <a:spcPts val="40"/>
              </a:spcBef>
            </a:pPr>
            <a:endParaRPr lang="en-GB" sz="2800" b="1">
              <a:solidFill>
                <a:schemeClr val="bg2"/>
              </a:solidFill>
              <a:ea typeface="Century Gothic Pro"/>
              <a:cs typeface="Apple Chancery"/>
            </a:endParaRPr>
          </a:p>
        </p:txBody>
      </p:sp>
      <p:sp>
        <p:nvSpPr>
          <p:cNvPr id="11" name="Title 3">
            <a:extLst>
              <a:ext uri="{FF2B5EF4-FFF2-40B4-BE49-F238E27FC236}">
                <a16:creationId xmlns:a16="http://schemas.microsoft.com/office/drawing/2014/main" id="{4296E1F7-E67D-4E6F-B445-3B852E087227}"/>
              </a:ext>
            </a:extLst>
          </p:cNvPr>
          <p:cNvSpPr>
            <a:spLocks noGrp="1"/>
          </p:cNvSpPr>
          <p:nvPr/>
        </p:nvSpPr>
        <p:spPr>
          <a:xfrm>
            <a:off x="5332353" y="525804"/>
            <a:ext cx="5984276" cy="2153931"/>
          </a:xfrm>
          <a:prstGeom prst="rect">
            <a:avLst/>
          </a:prstGeom>
        </p:spPr>
        <p:txBody>
          <a:bodyPr lIns="0" tIns="0" rIns="0" bIns="0" anchor="t" anchorCtr="0"/>
          <a:lstStyle>
            <a:lvl1pPr algn="l" defTabSz="914400" rtl="0" eaLnBrk="1" latinLnBrk="0" hangingPunct="1">
              <a:lnSpc>
                <a:spcPct val="100000"/>
              </a:lnSpc>
              <a:spcBef>
                <a:spcPct val="0"/>
              </a:spcBef>
              <a:buNone/>
              <a:defRPr sz="2800" b="1" i="0" kern="1200" cap="none" spc="0" baseline="0">
                <a:solidFill>
                  <a:schemeClr val="bg2"/>
                </a:solidFill>
                <a:latin typeface="+mn-lt"/>
                <a:ea typeface="Arial" charset="0"/>
                <a:cs typeface="Arial" charset="0"/>
              </a:defRPr>
            </a:lvl1pPr>
          </a:lstStyle>
          <a:p>
            <a:r>
              <a:rPr lang="en-GB">
                <a:solidFill>
                  <a:srgbClr val="FFFFFF"/>
                </a:solidFill>
                <a:cs typeface="Arial"/>
              </a:rPr>
              <a:t>We'd love to get your feedback!</a:t>
            </a:r>
            <a:endParaRPr lang="en-US"/>
          </a:p>
          <a:p>
            <a:endParaRPr lang="en-GB">
              <a:solidFill>
                <a:srgbClr val="FFFFFF"/>
              </a:solidFill>
            </a:endParaRPr>
          </a:p>
          <a:p>
            <a:r>
              <a:rPr lang="en-GB" b="0">
                <a:solidFill>
                  <a:srgbClr val="FFFFFF"/>
                </a:solidFill>
                <a:cs typeface="Arial"/>
              </a:rPr>
              <a:t>This quick five-minute survey will help us improve on our offerings.</a:t>
            </a:r>
            <a:endParaRPr lang="en-GB" b="0">
              <a:solidFill>
                <a:srgbClr val="FFFFFF"/>
              </a:solidFill>
            </a:endParaRPr>
          </a:p>
        </p:txBody>
      </p:sp>
    </p:spTree>
    <p:extLst>
      <p:ext uri="{BB962C8B-B14F-4D97-AF65-F5344CB8AC3E}">
        <p14:creationId xmlns:p14="http://schemas.microsoft.com/office/powerpoint/2010/main" val="810412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81;p275">
            <a:extLst>
              <a:ext uri="{FF2B5EF4-FFF2-40B4-BE49-F238E27FC236}">
                <a16:creationId xmlns:a16="http://schemas.microsoft.com/office/drawing/2014/main" id="{4FA06F0D-13B2-E445-85E5-B6FC9EB13044}"/>
              </a:ext>
            </a:extLst>
          </p:cNvPr>
          <p:cNvSpPr txBox="1"/>
          <p:nvPr/>
        </p:nvSpPr>
        <p:spPr>
          <a:xfrm>
            <a:off x="1422149" y="5795368"/>
            <a:ext cx="8255250" cy="794828"/>
          </a:xfrm>
          <a:prstGeom prst="rect">
            <a:avLst/>
          </a:prstGeom>
          <a:noFill/>
          <a:ln>
            <a:noFill/>
          </a:ln>
        </p:spPr>
        <p:txBody>
          <a:bodyPr spcFirstLastPara="1" wrap="square" lIns="68569" tIns="68569" rIns="68569" bIns="68569" anchor="ctr" anchorCtr="0">
            <a:noAutofit/>
          </a:bodyPr>
          <a:lstStyle/>
          <a:p>
            <a:pPr algn="ctr">
              <a:lnSpc>
                <a:spcPct val="150000"/>
              </a:lnSpc>
              <a:spcBef>
                <a:spcPts val="750"/>
              </a:spcBef>
            </a:pPr>
            <a:r>
              <a:rPr lang="en-GB">
                <a:solidFill>
                  <a:srgbClr val="FFFFFF"/>
                </a:solidFill>
                <a:latin typeface="Century Gothic"/>
                <a:ea typeface="Century Gothic"/>
                <a:cs typeface="Century Gothic"/>
                <a:sym typeface="Century Gothic"/>
              </a:rPr>
              <a:t>Unmute yourself to share your thoughts </a:t>
            </a:r>
            <a:endParaRPr lang="en-GB">
              <a:solidFill>
                <a:srgbClr val="FFFFFF"/>
              </a:solidFill>
            </a:endParaRPr>
          </a:p>
        </p:txBody>
      </p:sp>
      <p:pic>
        <p:nvPicPr>
          <p:cNvPr id="1030" name="Picture 6" descr="Microphone Free Icon">
            <a:extLst>
              <a:ext uri="{FF2B5EF4-FFF2-40B4-BE49-F238E27FC236}">
                <a16:creationId xmlns:a16="http://schemas.microsoft.com/office/drawing/2014/main" id="{4826F85B-A25E-084F-8344-2271059B092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814249" y="5899381"/>
            <a:ext cx="586801" cy="586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a:extLst>
              <a:ext uri="{FF2B5EF4-FFF2-40B4-BE49-F238E27FC236}">
                <a16:creationId xmlns:a16="http://schemas.microsoft.com/office/drawing/2014/main" id="{0BFDF46E-D683-CC46-9D28-694401240236}"/>
              </a:ext>
            </a:extLst>
          </p:cNvPr>
          <p:cNvPicPr>
            <a:picLocks noChangeAspect="1"/>
          </p:cNvPicPr>
          <p:nvPr/>
        </p:nvPicPr>
        <p:blipFill>
          <a:blip r:embed="rId4"/>
          <a:stretch>
            <a:fillRect/>
          </a:stretch>
        </p:blipFill>
        <p:spPr>
          <a:xfrm>
            <a:off x="3759216" y="997171"/>
            <a:ext cx="4673568" cy="4798197"/>
          </a:xfrm>
          <a:prstGeom prst="rect">
            <a:avLst/>
          </a:prstGeom>
        </p:spPr>
      </p:pic>
      <p:sp>
        <p:nvSpPr>
          <p:cNvPr id="6" name="Título 3">
            <a:extLst>
              <a:ext uri="{FF2B5EF4-FFF2-40B4-BE49-F238E27FC236}">
                <a16:creationId xmlns:a16="http://schemas.microsoft.com/office/drawing/2014/main" id="{A624D9C6-D62B-654F-854C-4C3131845895}"/>
              </a:ext>
            </a:extLst>
          </p:cNvPr>
          <p:cNvSpPr txBox="1">
            <a:spLocks/>
          </p:cNvSpPr>
          <p:nvPr/>
        </p:nvSpPr>
        <p:spPr>
          <a:xfrm>
            <a:off x="2373405" y="703771"/>
            <a:ext cx="7445189"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cs typeface="Arial"/>
              </a:rPr>
              <a:t>What did you find the most challenging?</a:t>
            </a:r>
          </a:p>
        </p:txBody>
      </p:sp>
    </p:spTree>
    <p:extLst>
      <p:ext uri="{BB962C8B-B14F-4D97-AF65-F5344CB8AC3E}">
        <p14:creationId xmlns:p14="http://schemas.microsoft.com/office/powerpoint/2010/main" val="2967573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6" descr="A picture containing application&#10;&#10;Description automatically generated">
            <a:extLst>
              <a:ext uri="{FF2B5EF4-FFF2-40B4-BE49-F238E27FC236}">
                <a16:creationId xmlns:a16="http://schemas.microsoft.com/office/drawing/2014/main" id="{9171E970-8F69-47A9-9FBD-DD7232D07570}"/>
              </a:ext>
            </a:extLst>
          </p:cNvPr>
          <p:cNvPicPr>
            <a:picLocks noChangeAspect="1"/>
          </p:cNvPicPr>
          <p:nvPr/>
        </p:nvPicPr>
        <p:blipFill rotWithShape="1">
          <a:blip r:embed="rId3"/>
          <a:srcRect l="65549" t="49824" r="-116" b="-176"/>
          <a:stretch/>
        </p:blipFill>
        <p:spPr>
          <a:xfrm>
            <a:off x="1660847" y="2302036"/>
            <a:ext cx="4787443" cy="4558030"/>
          </a:xfrm>
          <a:prstGeom prst="rect">
            <a:avLst/>
          </a:prstGeom>
        </p:spPr>
      </p:pic>
      <p:sp>
        <p:nvSpPr>
          <p:cNvPr id="5" name="Cloud Callout 12">
            <a:extLst>
              <a:ext uri="{FF2B5EF4-FFF2-40B4-BE49-F238E27FC236}">
                <a16:creationId xmlns:a16="http://schemas.microsoft.com/office/drawing/2014/main" id="{697CD26A-FF70-49C7-9607-6C510989AED6}"/>
              </a:ext>
            </a:extLst>
          </p:cNvPr>
          <p:cNvSpPr/>
          <p:nvPr/>
        </p:nvSpPr>
        <p:spPr>
          <a:xfrm rot="2573016">
            <a:off x="5451941" y="198989"/>
            <a:ext cx="4276724" cy="4004011"/>
          </a:xfrm>
          <a:prstGeom prst="cloudCallout">
            <a:avLst>
              <a:gd name="adj1" fmla="val -29386"/>
              <a:gd name="adj2" fmla="val 88586"/>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A7EB26-1D89-43FD-8B1C-C09A4C5E0E01}"/>
              </a:ext>
            </a:extLst>
          </p:cNvPr>
          <p:cNvSpPr/>
          <p:nvPr/>
        </p:nvSpPr>
        <p:spPr>
          <a:xfrm>
            <a:off x="5860787" y="1180371"/>
            <a:ext cx="3758857" cy="2246769"/>
          </a:xfrm>
          <a:prstGeom prst="rect">
            <a:avLst/>
          </a:prstGeom>
        </p:spPr>
        <p:txBody>
          <a:bodyPr wrap="square" lIns="91440" tIns="45720" rIns="91440" bIns="45720" anchor="t">
            <a:spAutoFit/>
          </a:bodyPr>
          <a:lstStyle/>
          <a:p>
            <a:pPr algn="ctr">
              <a:spcBef>
                <a:spcPts val="40"/>
              </a:spcBef>
            </a:pPr>
            <a:r>
              <a:rPr lang="en-GB" sz="2800" b="1">
                <a:solidFill>
                  <a:schemeClr val="bg2"/>
                </a:solidFill>
              </a:rPr>
              <a:t>Before you go...</a:t>
            </a:r>
            <a:endParaRPr lang="en-US">
              <a:solidFill>
                <a:schemeClr val="bg2"/>
              </a:solidFill>
            </a:endParaRPr>
          </a:p>
          <a:p>
            <a:pPr algn="ctr">
              <a:spcBef>
                <a:spcPts val="40"/>
              </a:spcBef>
            </a:pPr>
            <a:r>
              <a:rPr lang="en-GB" sz="2800" b="1">
                <a:solidFill>
                  <a:schemeClr val="bg2"/>
                </a:solidFill>
              </a:rPr>
              <a:t> don't forget to download your files from the RDE!</a:t>
            </a:r>
            <a:endParaRPr lang="en-GB">
              <a:solidFill>
                <a:schemeClr val="bg2"/>
              </a:solidFill>
            </a:endParaRPr>
          </a:p>
          <a:p>
            <a:pPr algn="ctr">
              <a:spcBef>
                <a:spcPts val="40"/>
              </a:spcBef>
            </a:pPr>
            <a:endParaRPr lang="en-GB" sz="2800" b="1">
              <a:solidFill>
                <a:schemeClr val="bg2"/>
              </a:solidFill>
              <a:ea typeface="Century Gothic Pro"/>
              <a:cs typeface="Apple Chancery"/>
            </a:endParaRPr>
          </a:p>
        </p:txBody>
      </p:sp>
    </p:spTree>
    <p:extLst>
      <p:ext uri="{BB962C8B-B14F-4D97-AF65-F5344CB8AC3E}">
        <p14:creationId xmlns:p14="http://schemas.microsoft.com/office/powerpoint/2010/main" val="2284652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79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A80F-1449-469A-9269-3EE4CA43003A}"/>
              </a:ext>
            </a:extLst>
          </p:cNvPr>
          <p:cNvSpPr>
            <a:spLocks noGrp="1"/>
          </p:cNvSpPr>
          <p:nvPr>
            <p:ph type="title"/>
          </p:nvPr>
        </p:nvSpPr>
        <p:spPr>
          <a:xfrm>
            <a:off x="441324" y="1819550"/>
            <a:ext cx="5654676" cy="2181226"/>
          </a:xfrm>
        </p:spPr>
        <p:txBody>
          <a:bodyPr/>
          <a:lstStyle/>
          <a:p>
            <a:r>
              <a:rPr lang="en-GB"/>
              <a:t>Let’s do a data science fun facts quiz! </a:t>
            </a:r>
          </a:p>
        </p:txBody>
      </p:sp>
    </p:spTree>
    <p:extLst>
      <p:ext uri="{BB962C8B-B14F-4D97-AF65-F5344CB8AC3E}">
        <p14:creationId xmlns:p14="http://schemas.microsoft.com/office/powerpoint/2010/main" val="1547019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920DD1-1674-7D48-9A38-948C196EC6F7}"/>
              </a:ext>
            </a:extLst>
          </p:cNvPr>
          <p:cNvSpPr txBox="1">
            <a:spLocks/>
          </p:cNvSpPr>
          <p:nvPr/>
        </p:nvSpPr>
        <p:spPr>
          <a:xfrm>
            <a:off x="515939" y="557525"/>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Question 1: </a:t>
            </a:r>
          </a:p>
        </p:txBody>
      </p:sp>
      <p:sp>
        <p:nvSpPr>
          <p:cNvPr id="30" name="Google Shape;2981;p275">
            <a:extLst>
              <a:ext uri="{FF2B5EF4-FFF2-40B4-BE49-F238E27FC236}">
                <a16:creationId xmlns:a16="http://schemas.microsoft.com/office/drawing/2014/main" id="{9F242366-DE75-1844-9A75-D8678F98D19D}"/>
              </a:ext>
            </a:extLst>
          </p:cNvPr>
          <p:cNvSpPr txBox="1"/>
          <p:nvPr/>
        </p:nvSpPr>
        <p:spPr>
          <a:xfrm>
            <a:off x="1422149" y="5795368"/>
            <a:ext cx="8255250" cy="794828"/>
          </a:xfrm>
          <a:prstGeom prst="rect">
            <a:avLst/>
          </a:prstGeom>
          <a:noFill/>
          <a:ln>
            <a:noFill/>
          </a:ln>
        </p:spPr>
        <p:txBody>
          <a:bodyPr spcFirstLastPara="1" wrap="square" lIns="68569" tIns="68569" rIns="68569" bIns="68569" anchor="ctr" anchorCtr="0">
            <a:noAutofit/>
          </a:bodyPr>
          <a:lstStyle/>
          <a:p>
            <a:pPr algn="ctr">
              <a:lnSpc>
                <a:spcPct val="150000"/>
              </a:lnSpc>
              <a:spcBef>
                <a:spcPts val="750"/>
              </a:spcBef>
            </a:pPr>
            <a:r>
              <a:rPr lang="en-GB">
                <a:solidFill>
                  <a:srgbClr val="FFFFFF"/>
                </a:solidFill>
                <a:latin typeface="Century Gothic"/>
                <a:ea typeface="Century Gothic"/>
                <a:cs typeface="Century Gothic"/>
                <a:sym typeface="Century Gothic"/>
              </a:rPr>
              <a:t>Unmute yourself to answer</a:t>
            </a:r>
            <a:endParaRPr lang="en-GB">
              <a:solidFill>
                <a:srgbClr val="FFFFFF"/>
              </a:solidFill>
            </a:endParaRPr>
          </a:p>
        </p:txBody>
      </p:sp>
      <p:pic>
        <p:nvPicPr>
          <p:cNvPr id="31" name="Picture 6" descr="Microphone Free Icon">
            <a:extLst>
              <a:ext uri="{FF2B5EF4-FFF2-40B4-BE49-F238E27FC236}">
                <a16:creationId xmlns:a16="http://schemas.microsoft.com/office/drawing/2014/main" id="{3D8FF1F6-3B55-EF44-9E30-C9BF21B6F157}"/>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228573" y="5899382"/>
            <a:ext cx="537210" cy="5372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89D93AC-E52D-4B63-9DFC-01D0796BEF14}"/>
              </a:ext>
            </a:extLst>
          </p:cNvPr>
          <p:cNvSpPr txBox="1"/>
          <p:nvPr/>
        </p:nvSpPr>
        <p:spPr>
          <a:xfrm>
            <a:off x="788772" y="2281823"/>
            <a:ext cx="10614455" cy="830997"/>
          </a:xfrm>
          <a:prstGeom prst="rect">
            <a:avLst/>
          </a:prstGeom>
          <a:noFill/>
        </p:spPr>
        <p:txBody>
          <a:bodyPr wrap="square" rtlCol="0">
            <a:spAutoFit/>
          </a:bodyPr>
          <a:lstStyle/>
          <a:p>
            <a:pPr algn="ctr"/>
            <a:r>
              <a:rPr lang="en-GB" sz="2400" b="0" i="0">
                <a:solidFill>
                  <a:schemeClr val="bg1"/>
                </a:solidFill>
                <a:effectLst/>
              </a:rPr>
              <a:t>The earliest case of data visualisation being used to influence public policy was around </a:t>
            </a:r>
            <a:r>
              <a:rPr lang="en-GB" sz="2400" b="0" i="0" u="none" strike="noStrike">
                <a:solidFill>
                  <a:schemeClr val="bg1"/>
                </a:solidFill>
                <a:effectLst/>
              </a:rPr>
              <a:t>getting better sanitary conditions for British soldiers</a:t>
            </a:r>
            <a:r>
              <a:rPr lang="en-GB" sz="2400" b="0" i="0">
                <a:solidFill>
                  <a:schemeClr val="bg1"/>
                </a:solidFill>
                <a:effectLst/>
              </a:rPr>
              <a:t>.</a:t>
            </a:r>
          </a:p>
        </p:txBody>
      </p:sp>
      <p:sp>
        <p:nvSpPr>
          <p:cNvPr id="7" name="TextBox 6">
            <a:extLst>
              <a:ext uri="{FF2B5EF4-FFF2-40B4-BE49-F238E27FC236}">
                <a16:creationId xmlns:a16="http://schemas.microsoft.com/office/drawing/2014/main" id="{1B2AA226-E950-4BCE-9FB3-8C067DB5313D}"/>
              </a:ext>
            </a:extLst>
          </p:cNvPr>
          <p:cNvSpPr txBox="1"/>
          <p:nvPr/>
        </p:nvSpPr>
        <p:spPr>
          <a:xfrm>
            <a:off x="4338416" y="3745181"/>
            <a:ext cx="5780314" cy="584775"/>
          </a:xfrm>
          <a:prstGeom prst="rect">
            <a:avLst/>
          </a:prstGeom>
          <a:noFill/>
        </p:spPr>
        <p:txBody>
          <a:bodyPr wrap="square" rtlCol="0">
            <a:spAutoFit/>
          </a:bodyPr>
          <a:lstStyle/>
          <a:p>
            <a:r>
              <a:rPr lang="en-GB" sz="3200" b="1">
                <a:solidFill>
                  <a:srgbClr val="2BEF55"/>
                </a:solidFill>
              </a:rPr>
              <a:t>True</a:t>
            </a:r>
            <a:r>
              <a:rPr lang="en-GB" sz="3200" b="1">
                <a:solidFill>
                  <a:schemeClr val="bg1"/>
                </a:solidFill>
              </a:rPr>
              <a:t> </a:t>
            </a:r>
            <a:r>
              <a:rPr lang="en-GB" sz="3200">
                <a:solidFill>
                  <a:schemeClr val="bg1"/>
                </a:solidFill>
              </a:rPr>
              <a:t>or </a:t>
            </a:r>
            <a:r>
              <a:rPr lang="en-GB" sz="3200" b="1">
                <a:solidFill>
                  <a:srgbClr val="FF0000"/>
                </a:solidFill>
              </a:rPr>
              <a:t>false</a:t>
            </a:r>
            <a:r>
              <a:rPr lang="en-GB" sz="3200">
                <a:solidFill>
                  <a:schemeClr val="bg1"/>
                </a:solidFill>
              </a:rPr>
              <a:t>?</a:t>
            </a:r>
          </a:p>
        </p:txBody>
      </p:sp>
    </p:spTree>
    <p:extLst>
      <p:ext uri="{BB962C8B-B14F-4D97-AF65-F5344CB8AC3E}">
        <p14:creationId xmlns:p14="http://schemas.microsoft.com/office/powerpoint/2010/main" val="1131659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920DD1-1674-7D48-9A38-948C196EC6F7}"/>
              </a:ext>
            </a:extLst>
          </p:cNvPr>
          <p:cNvSpPr txBox="1">
            <a:spLocks/>
          </p:cNvSpPr>
          <p:nvPr/>
        </p:nvSpPr>
        <p:spPr>
          <a:xfrm>
            <a:off x="515939" y="557525"/>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Question 1: </a:t>
            </a:r>
          </a:p>
        </p:txBody>
      </p:sp>
      <p:sp>
        <p:nvSpPr>
          <p:cNvPr id="4" name="TextBox 3">
            <a:extLst>
              <a:ext uri="{FF2B5EF4-FFF2-40B4-BE49-F238E27FC236}">
                <a16:creationId xmlns:a16="http://schemas.microsoft.com/office/drawing/2014/main" id="{A564453B-E4D0-4DFA-B889-98E7E17D9D7F}"/>
              </a:ext>
            </a:extLst>
          </p:cNvPr>
          <p:cNvSpPr txBox="1"/>
          <p:nvPr/>
        </p:nvSpPr>
        <p:spPr>
          <a:xfrm>
            <a:off x="3228947" y="3988708"/>
            <a:ext cx="3057247" cy="523220"/>
          </a:xfrm>
          <a:prstGeom prst="rect">
            <a:avLst/>
          </a:prstGeom>
          <a:noFill/>
        </p:spPr>
        <p:txBody>
          <a:bodyPr wrap="none" rtlCol="0">
            <a:spAutoFit/>
          </a:bodyPr>
          <a:lstStyle/>
          <a:p>
            <a:r>
              <a:rPr lang="en-GB" sz="2800">
                <a:solidFill>
                  <a:schemeClr val="bg1"/>
                </a:solidFill>
              </a:rPr>
              <a:t>Correct answer: </a:t>
            </a:r>
          </a:p>
        </p:txBody>
      </p:sp>
      <p:sp>
        <p:nvSpPr>
          <p:cNvPr id="5" name="TextBox 4">
            <a:extLst>
              <a:ext uri="{FF2B5EF4-FFF2-40B4-BE49-F238E27FC236}">
                <a16:creationId xmlns:a16="http://schemas.microsoft.com/office/drawing/2014/main" id="{6F9942A3-94AA-4AB8-88D2-8E8803EAEE79}"/>
              </a:ext>
            </a:extLst>
          </p:cNvPr>
          <p:cNvSpPr txBox="1"/>
          <p:nvPr/>
        </p:nvSpPr>
        <p:spPr>
          <a:xfrm>
            <a:off x="6286194" y="3834819"/>
            <a:ext cx="3788225" cy="830997"/>
          </a:xfrm>
          <a:prstGeom prst="rect">
            <a:avLst/>
          </a:prstGeom>
          <a:noFill/>
        </p:spPr>
        <p:txBody>
          <a:bodyPr wrap="square" rtlCol="0">
            <a:spAutoFit/>
          </a:bodyPr>
          <a:lstStyle/>
          <a:p>
            <a:r>
              <a:rPr lang="en-GB" sz="4800" b="1">
                <a:solidFill>
                  <a:srgbClr val="00FF00"/>
                </a:solidFill>
              </a:rPr>
              <a:t>True</a:t>
            </a:r>
          </a:p>
        </p:txBody>
      </p:sp>
      <p:sp>
        <p:nvSpPr>
          <p:cNvPr id="11" name="TextBox 10">
            <a:extLst>
              <a:ext uri="{FF2B5EF4-FFF2-40B4-BE49-F238E27FC236}">
                <a16:creationId xmlns:a16="http://schemas.microsoft.com/office/drawing/2014/main" id="{0C99D320-3123-4128-8F0A-572E2EAEC7BC}"/>
              </a:ext>
            </a:extLst>
          </p:cNvPr>
          <p:cNvSpPr txBox="1"/>
          <p:nvPr/>
        </p:nvSpPr>
        <p:spPr>
          <a:xfrm>
            <a:off x="788772" y="2281823"/>
            <a:ext cx="10614455" cy="830997"/>
          </a:xfrm>
          <a:prstGeom prst="rect">
            <a:avLst/>
          </a:prstGeom>
          <a:noFill/>
        </p:spPr>
        <p:txBody>
          <a:bodyPr wrap="square" rtlCol="0">
            <a:spAutoFit/>
          </a:bodyPr>
          <a:lstStyle/>
          <a:p>
            <a:pPr algn="ctr"/>
            <a:r>
              <a:rPr lang="en-GB" sz="2400" b="0" i="0">
                <a:solidFill>
                  <a:schemeClr val="bg1"/>
                </a:solidFill>
                <a:effectLst/>
              </a:rPr>
              <a:t>The earliest case of data visualisation being used to influence public policy was around </a:t>
            </a:r>
            <a:r>
              <a:rPr lang="en-GB" sz="2400" b="0" i="0" u="none" strike="noStrike">
                <a:solidFill>
                  <a:schemeClr val="bg1"/>
                </a:solidFill>
                <a:effectLst/>
              </a:rPr>
              <a:t>getting better sanitary conditions for British soldiers</a:t>
            </a:r>
            <a:r>
              <a:rPr lang="en-GB" sz="2400" b="0" i="0">
                <a:solidFill>
                  <a:schemeClr val="bg1"/>
                </a:solidFill>
                <a:effectLst/>
              </a:rPr>
              <a:t>.</a:t>
            </a:r>
          </a:p>
        </p:txBody>
      </p:sp>
    </p:spTree>
    <p:extLst>
      <p:ext uri="{BB962C8B-B14F-4D97-AF65-F5344CB8AC3E}">
        <p14:creationId xmlns:p14="http://schemas.microsoft.com/office/powerpoint/2010/main" val="327328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920DD1-1674-7D48-9A38-948C196EC6F7}"/>
              </a:ext>
            </a:extLst>
          </p:cNvPr>
          <p:cNvSpPr txBox="1">
            <a:spLocks/>
          </p:cNvSpPr>
          <p:nvPr/>
        </p:nvSpPr>
        <p:spPr>
          <a:xfrm>
            <a:off x="515939" y="557525"/>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Question 2: </a:t>
            </a:r>
          </a:p>
        </p:txBody>
      </p:sp>
      <p:sp>
        <p:nvSpPr>
          <p:cNvPr id="8" name="Google Shape;2981;p275">
            <a:extLst>
              <a:ext uri="{FF2B5EF4-FFF2-40B4-BE49-F238E27FC236}">
                <a16:creationId xmlns:a16="http://schemas.microsoft.com/office/drawing/2014/main" id="{C0A802AA-0479-4580-9B48-986ADC9BC5B3}"/>
              </a:ext>
            </a:extLst>
          </p:cNvPr>
          <p:cNvSpPr txBox="1"/>
          <p:nvPr/>
        </p:nvSpPr>
        <p:spPr>
          <a:xfrm>
            <a:off x="1422149" y="5795368"/>
            <a:ext cx="8255250" cy="794828"/>
          </a:xfrm>
          <a:prstGeom prst="rect">
            <a:avLst/>
          </a:prstGeom>
          <a:noFill/>
          <a:ln>
            <a:noFill/>
          </a:ln>
        </p:spPr>
        <p:txBody>
          <a:bodyPr spcFirstLastPara="1" wrap="square" lIns="68569" tIns="68569" rIns="68569" bIns="68569" anchor="ctr" anchorCtr="0">
            <a:noAutofit/>
          </a:bodyPr>
          <a:lstStyle/>
          <a:p>
            <a:pPr algn="ctr">
              <a:lnSpc>
                <a:spcPct val="150000"/>
              </a:lnSpc>
              <a:spcBef>
                <a:spcPts val="750"/>
              </a:spcBef>
            </a:pPr>
            <a:r>
              <a:rPr lang="en-GB">
                <a:solidFill>
                  <a:srgbClr val="FFFFFF"/>
                </a:solidFill>
                <a:latin typeface="Century Gothic"/>
                <a:ea typeface="Century Gothic"/>
                <a:cs typeface="Century Gothic"/>
                <a:sym typeface="Century Gothic"/>
              </a:rPr>
              <a:t>Unmute yourself to answer</a:t>
            </a:r>
            <a:endParaRPr lang="en-GB">
              <a:solidFill>
                <a:srgbClr val="FFFFFF"/>
              </a:solidFill>
            </a:endParaRPr>
          </a:p>
        </p:txBody>
      </p:sp>
      <p:pic>
        <p:nvPicPr>
          <p:cNvPr id="9" name="Picture 6" descr="Microphone Free Icon">
            <a:extLst>
              <a:ext uri="{FF2B5EF4-FFF2-40B4-BE49-F238E27FC236}">
                <a16:creationId xmlns:a16="http://schemas.microsoft.com/office/drawing/2014/main" id="{6537B426-BAF1-445C-BC2C-D887F06BD8C0}"/>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228573" y="5899382"/>
            <a:ext cx="537210" cy="5372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F6C26C3-725F-4B71-AA99-438EB669596F}"/>
              </a:ext>
            </a:extLst>
          </p:cNvPr>
          <p:cNvSpPr txBox="1"/>
          <p:nvPr/>
        </p:nvSpPr>
        <p:spPr>
          <a:xfrm>
            <a:off x="4413452" y="3745181"/>
            <a:ext cx="5780314" cy="584775"/>
          </a:xfrm>
          <a:prstGeom prst="rect">
            <a:avLst/>
          </a:prstGeom>
          <a:noFill/>
        </p:spPr>
        <p:txBody>
          <a:bodyPr wrap="square" rtlCol="0">
            <a:spAutoFit/>
          </a:bodyPr>
          <a:lstStyle/>
          <a:p>
            <a:r>
              <a:rPr lang="en-GB" sz="3200" b="1">
                <a:solidFill>
                  <a:srgbClr val="2BEF55"/>
                </a:solidFill>
              </a:rPr>
              <a:t>True</a:t>
            </a:r>
            <a:r>
              <a:rPr lang="en-GB" sz="3200" b="1">
                <a:solidFill>
                  <a:schemeClr val="bg1"/>
                </a:solidFill>
              </a:rPr>
              <a:t> </a:t>
            </a:r>
            <a:r>
              <a:rPr lang="en-GB" sz="3200">
                <a:solidFill>
                  <a:schemeClr val="bg1"/>
                </a:solidFill>
              </a:rPr>
              <a:t>or</a:t>
            </a:r>
            <a:r>
              <a:rPr lang="en-GB" sz="3200">
                <a:solidFill>
                  <a:srgbClr val="FF0000"/>
                </a:solidFill>
              </a:rPr>
              <a:t> </a:t>
            </a:r>
            <a:r>
              <a:rPr lang="en-GB" sz="3200" b="1">
                <a:solidFill>
                  <a:srgbClr val="FF0000"/>
                </a:solidFill>
              </a:rPr>
              <a:t>false</a:t>
            </a:r>
            <a:r>
              <a:rPr lang="en-GB" sz="3200">
                <a:solidFill>
                  <a:schemeClr val="bg1"/>
                </a:solidFill>
              </a:rPr>
              <a:t>?</a:t>
            </a:r>
          </a:p>
        </p:txBody>
      </p:sp>
      <p:sp>
        <p:nvSpPr>
          <p:cNvPr id="7" name="TextBox 6">
            <a:extLst>
              <a:ext uri="{FF2B5EF4-FFF2-40B4-BE49-F238E27FC236}">
                <a16:creationId xmlns:a16="http://schemas.microsoft.com/office/drawing/2014/main" id="{65AE9BE0-4775-46E2-B500-2A65FCE42331}"/>
              </a:ext>
            </a:extLst>
          </p:cNvPr>
          <p:cNvSpPr txBox="1"/>
          <p:nvPr/>
        </p:nvSpPr>
        <p:spPr>
          <a:xfrm>
            <a:off x="956779" y="2058942"/>
            <a:ext cx="10278441" cy="830997"/>
          </a:xfrm>
          <a:prstGeom prst="rect">
            <a:avLst/>
          </a:prstGeom>
          <a:noFill/>
        </p:spPr>
        <p:txBody>
          <a:bodyPr wrap="square" rtlCol="0">
            <a:spAutoFit/>
          </a:bodyPr>
          <a:lstStyle/>
          <a:p>
            <a:pPr algn="ctr"/>
            <a:r>
              <a:rPr lang="en-GB" sz="2400" b="0" i="0">
                <a:solidFill>
                  <a:schemeClr val="bg1"/>
                </a:solidFill>
                <a:effectLst/>
              </a:rPr>
              <a:t>It has been impossible to develop AI-powered software that could predict Oscar nominations with more than 60% accuracy.</a:t>
            </a:r>
            <a:endParaRPr lang="en-GB" sz="2400" b="1">
              <a:solidFill>
                <a:schemeClr val="bg1"/>
              </a:solidFill>
            </a:endParaRPr>
          </a:p>
        </p:txBody>
      </p:sp>
    </p:spTree>
    <p:extLst>
      <p:ext uri="{BB962C8B-B14F-4D97-AF65-F5344CB8AC3E}">
        <p14:creationId xmlns:p14="http://schemas.microsoft.com/office/powerpoint/2010/main" val="86516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920DD1-1674-7D48-9A38-948C196EC6F7}"/>
              </a:ext>
            </a:extLst>
          </p:cNvPr>
          <p:cNvSpPr txBox="1">
            <a:spLocks/>
          </p:cNvSpPr>
          <p:nvPr/>
        </p:nvSpPr>
        <p:spPr>
          <a:xfrm>
            <a:off x="515939" y="557525"/>
            <a:ext cx="11160125" cy="586800"/>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chemeClr val="bg1"/>
                </a:solidFill>
                <a:latin typeface="+mn-lt"/>
                <a:cs typeface="Arial"/>
              </a:rPr>
              <a:t>Question 2: </a:t>
            </a:r>
          </a:p>
        </p:txBody>
      </p:sp>
      <p:sp>
        <p:nvSpPr>
          <p:cNvPr id="11" name="TextBox 10">
            <a:extLst>
              <a:ext uri="{FF2B5EF4-FFF2-40B4-BE49-F238E27FC236}">
                <a16:creationId xmlns:a16="http://schemas.microsoft.com/office/drawing/2014/main" id="{9F2F74B2-798B-4F24-9A27-B6613B9C3073}"/>
              </a:ext>
            </a:extLst>
          </p:cNvPr>
          <p:cNvSpPr txBox="1"/>
          <p:nvPr/>
        </p:nvSpPr>
        <p:spPr>
          <a:xfrm>
            <a:off x="956779" y="2058942"/>
            <a:ext cx="10278441" cy="830997"/>
          </a:xfrm>
          <a:prstGeom prst="rect">
            <a:avLst/>
          </a:prstGeom>
          <a:noFill/>
        </p:spPr>
        <p:txBody>
          <a:bodyPr wrap="square" rtlCol="0">
            <a:spAutoFit/>
          </a:bodyPr>
          <a:lstStyle/>
          <a:p>
            <a:pPr algn="ctr"/>
            <a:r>
              <a:rPr lang="en-GB" sz="2400" b="0" i="0">
                <a:solidFill>
                  <a:schemeClr val="bg1"/>
                </a:solidFill>
                <a:effectLst/>
              </a:rPr>
              <a:t>It has been impossible to develop AI-powered software that could predict Oscar nominations with more than 60% accuracy.</a:t>
            </a:r>
            <a:endParaRPr lang="en-GB" sz="2400" b="1">
              <a:solidFill>
                <a:schemeClr val="bg1"/>
              </a:solidFill>
            </a:endParaRPr>
          </a:p>
        </p:txBody>
      </p:sp>
      <p:sp>
        <p:nvSpPr>
          <p:cNvPr id="13" name="TextBox 12">
            <a:extLst>
              <a:ext uri="{FF2B5EF4-FFF2-40B4-BE49-F238E27FC236}">
                <a16:creationId xmlns:a16="http://schemas.microsoft.com/office/drawing/2014/main" id="{7278F4B2-08F0-4C65-9EBC-F2D9403A9DC9}"/>
              </a:ext>
            </a:extLst>
          </p:cNvPr>
          <p:cNvSpPr txBox="1"/>
          <p:nvPr/>
        </p:nvSpPr>
        <p:spPr>
          <a:xfrm>
            <a:off x="3228947" y="3988708"/>
            <a:ext cx="3057247" cy="523220"/>
          </a:xfrm>
          <a:prstGeom prst="rect">
            <a:avLst/>
          </a:prstGeom>
          <a:noFill/>
        </p:spPr>
        <p:txBody>
          <a:bodyPr wrap="none" rtlCol="0">
            <a:spAutoFit/>
          </a:bodyPr>
          <a:lstStyle/>
          <a:p>
            <a:r>
              <a:rPr lang="en-GB" sz="2800">
                <a:solidFill>
                  <a:schemeClr val="bg1"/>
                </a:solidFill>
              </a:rPr>
              <a:t>Correct answer: </a:t>
            </a:r>
          </a:p>
        </p:txBody>
      </p:sp>
      <p:sp>
        <p:nvSpPr>
          <p:cNvPr id="6" name="TextBox 5">
            <a:extLst>
              <a:ext uri="{FF2B5EF4-FFF2-40B4-BE49-F238E27FC236}">
                <a16:creationId xmlns:a16="http://schemas.microsoft.com/office/drawing/2014/main" id="{738F48FC-A57B-4CBD-BF8D-00D73AB56EE9}"/>
              </a:ext>
            </a:extLst>
          </p:cNvPr>
          <p:cNvSpPr txBox="1"/>
          <p:nvPr/>
        </p:nvSpPr>
        <p:spPr>
          <a:xfrm>
            <a:off x="6286194" y="3834819"/>
            <a:ext cx="3788225" cy="830997"/>
          </a:xfrm>
          <a:prstGeom prst="rect">
            <a:avLst/>
          </a:prstGeom>
          <a:noFill/>
        </p:spPr>
        <p:txBody>
          <a:bodyPr wrap="square" rtlCol="0">
            <a:spAutoFit/>
          </a:bodyPr>
          <a:lstStyle/>
          <a:p>
            <a:r>
              <a:rPr lang="en-GB" sz="4800" b="1">
                <a:solidFill>
                  <a:srgbClr val="FF0000"/>
                </a:solidFill>
              </a:rPr>
              <a:t>False</a:t>
            </a:r>
          </a:p>
        </p:txBody>
      </p:sp>
    </p:spTree>
    <p:extLst>
      <p:ext uri="{BB962C8B-B14F-4D97-AF65-F5344CB8AC3E}">
        <p14:creationId xmlns:p14="http://schemas.microsoft.com/office/powerpoint/2010/main" val="351635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AVADO_Master">
  <a:themeElements>
    <a:clrScheme name="AVADO">
      <a:dk1>
        <a:srgbClr val="4C4C4C"/>
      </a:dk1>
      <a:lt1>
        <a:srgbClr val="FFFFFF"/>
      </a:lt1>
      <a:dk2>
        <a:srgbClr val="007373"/>
      </a:dk2>
      <a:lt2>
        <a:srgbClr val="453878"/>
      </a:lt2>
      <a:accent1>
        <a:srgbClr val="1FAB79"/>
      </a:accent1>
      <a:accent2>
        <a:srgbClr val="9987FF"/>
      </a:accent2>
      <a:accent3>
        <a:srgbClr val="FF8F00"/>
      </a:accent3>
      <a:accent4>
        <a:srgbClr val="808080"/>
      </a:accent4>
      <a:accent5>
        <a:srgbClr val="6154C7"/>
      </a:accent5>
      <a:accent6>
        <a:srgbClr val="3CE580"/>
      </a:accent6>
      <a:hlink>
        <a:srgbClr val="189CD9"/>
      </a:hlink>
      <a:folHlink>
        <a:srgbClr val="FF5D5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VADO_Master">
  <a:themeElements>
    <a:clrScheme name="AVADO">
      <a:dk1>
        <a:srgbClr val="4C4C4C"/>
      </a:dk1>
      <a:lt1>
        <a:srgbClr val="FFFFFF"/>
      </a:lt1>
      <a:dk2>
        <a:srgbClr val="007373"/>
      </a:dk2>
      <a:lt2>
        <a:srgbClr val="453878"/>
      </a:lt2>
      <a:accent1>
        <a:srgbClr val="1FAB79"/>
      </a:accent1>
      <a:accent2>
        <a:srgbClr val="9987FF"/>
      </a:accent2>
      <a:accent3>
        <a:srgbClr val="FF8F00"/>
      </a:accent3>
      <a:accent4>
        <a:srgbClr val="808080"/>
      </a:accent4>
      <a:accent5>
        <a:srgbClr val="6154C7"/>
      </a:accent5>
      <a:accent6>
        <a:srgbClr val="3CE580"/>
      </a:accent6>
      <a:hlink>
        <a:srgbClr val="189CD9"/>
      </a:hlink>
      <a:folHlink>
        <a:srgbClr val="FF5D5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11a0e05-925c-4166-bd6a-75d996d82a51">
      <UserInfo>
        <DisplayName>Ben Austen</DisplayName>
        <AccountId>407</AccountId>
        <AccountType/>
      </UserInfo>
      <UserInfo>
        <DisplayName>Mark Creighton</DisplayName>
        <AccountId>10605</AccountId>
        <AccountType/>
      </UserInfo>
      <UserInfo>
        <DisplayName>Sarah Gaffney</DisplayName>
        <AccountId>7469</AccountId>
        <AccountType/>
      </UserInfo>
      <UserInfo>
        <DisplayName>Andrew Hart</DisplayName>
        <AccountId>6675</AccountId>
        <AccountType/>
      </UserInfo>
      <UserInfo>
        <DisplayName>Richard Haynes</DisplayName>
        <AccountId>25098</AccountId>
        <AccountType/>
      </UserInfo>
      <UserInfo>
        <DisplayName>Rob White - AVADO Learning</DisplayName>
        <AccountId>1293</AccountId>
        <AccountType/>
      </UserInfo>
      <UserInfo>
        <DisplayName>Peter Forrest</DisplayName>
        <AccountId>69</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0D6AD09ACB15D46B8DD59207FAC458D" ma:contentTypeVersion="17" ma:contentTypeDescription="Create a new document." ma:contentTypeScope="" ma:versionID="8db528b8e7a2e8d9b679364341f81967">
  <xsd:schema xmlns:xsd="http://www.w3.org/2001/XMLSchema" xmlns:xs="http://www.w3.org/2001/XMLSchema" xmlns:p="http://schemas.microsoft.com/office/2006/metadata/properties" xmlns:ns1="http://schemas.microsoft.com/sharepoint/v3" xmlns:ns2="93520e73-03d8-44b0-a595-a4b983b2e3ad" xmlns:ns3="811a0e05-925c-4166-bd6a-75d996d82a51" targetNamespace="http://schemas.microsoft.com/office/2006/metadata/properties" ma:root="true" ma:fieldsID="9a706c24435210844fa11db8e921f929" ns1:_="" ns2:_="" ns3:_="">
    <xsd:import namespace="http://schemas.microsoft.com/sharepoint/v3"/>
    <xsd:import namespace="93520e73-03d8-44b0-a595-a4b983b2e3ad"/>
    <xsd:import namespace="811a0e05-925c-4166-bd6a-75d996d82a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520e73-03d8-44b0-a595-a4b983b2e3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11a0e05-925c-4166-bd6a-75d996d82a5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6E701C-10F7-4415-B2B4-BE00327C7320}">
  <ds:schemaRefs>
    <ds:schemaRef ds:uri="811a0e05-925c-4166-bd6a-75d996d82a51"/>
    <ds:schemaRef ds:uri="93520e73-03d8-44b0-a595-a4b983b2e3a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BDA44-72B0-4E1E-80D0-1F68CB926E55}">
  <ds:schemaRefs>
    <ds:schemaRef ds:uri="811a0e05-925c-4166-bd6a-75d996d82a51"/>
    <ds:schemaRef ds:uri="93520e73-03d8-44b0-a595-a4b983b2e3a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B7892FA-E423-4CE9-9AD9-80845CE96D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43</Slides>
  <Notes>38</Notes>
  <HiddenSlides>3</HiddenSlide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AVADO_Master</vt:lpstr>
      <vt:lpstr>AVADO_Master</vt:lpstr>
      <vt:lpstr>PowerPoint Presentation</vt:lpstr>
      <vt:lpstr>Fusion Day  Module 5: Data analysis and forecasting with Python</vt:lpstr>
      <vt:lpstr>PowerPoint Presentation</vt:lpstr>
      <vt:lpstr>PowerPoint Presentation</vt:lpstr>
      <vt:lpstr>Let’s do a data science fun facts quiz! </vt:lpstr>
      <vt:lpstr>PowerPoint Presentation</vt:lpstr>
      <vt:lpstr>PowerPoint Presentation</vt:lpstr>
      <vt:lpstr>PowerPoint Presentation</vt:lpstr>
      <vt:lpstr>PowerPoint Presentation</vt:lpstr>
      <vt:lpstr>PowerPoint Presentation</vt:lpstr>
      <vt:lpstr>PowerPoint Presentation</vt:lpstr>
      <vt:lpstr>Agenda</vt:lpstr>
      <vt:lpstr>Recap: What are fusion days about?</vt:lpstr>
      <vt:lpstr>PowerPoint Presentation</vt:lpstr>
      <vt:lpstr>Recap: What's coming up?</vt:lpstr>
      <vt:lpstr>Task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Today's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Creighton</dc:creator>
  <cp:revision>105</cp:revision>
  <dcterms:created xsi:type="dcterms:W3CDTF">2019-12-03T18:43:01Z</dcterms:created>
  <dcterms:modified xsi:type="dcterms:W3CDTF">2022-03-10T12:11:32Z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0x01010020D6AD09ACB15D46B8DD59207FAC458D</vt:lpwstr>
  </property>
  <property fmtid="{D5CDD505-2E9C-101B-9397-08002B2CF9AE}" pid="3" name="TaxKeyword">
    <vt:lpwstr/>
  </property>
  <property fmtid="{D5CDD505-2E9C-101B-9397-08002B2CF9AE}" pid="4" name="External Data">
    <vt:lpwstr/>
  </property>
  <property fmtid="{D5CDD505-2E9C-101B-9397-08002B2CF9AE}" pid="5" name="External Data 2">
    <vt:lpwstr/>
  </property>
</Properties>
</file>